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Witt" userId="1cd44d6955072d63" providerId="LiveId" clId="{DD5C7366-13E5-4FE7-A479-786C5E313735}"/>
    <pc:docChg chg="undo custSel addSld delSld modSld">
      <pc:chgData name="Justin Witt" userId="1cd44d6955072d63" providerId="LiveId" clId="{DD5C7366-13E5-4FE7-A479-786C5E313735}" dt="2021-05-30T11:31:11.312" v="1312" actId="20577"/>
      <pc:docMkLst>
        <pc:docMk/>
      </pc:docMkLst>
      <pc:sldChg chg="modSp mod">
        <pc:chgData name="Justin Witt" userId="1cd44d6955072d63" providerId="LiveId" clId="{DD5C7366-13E5-4FE7-A479-786C5E313735}" dt="2021-05-30T02:38:31.128" v="1257" actId="20577"/>
        <pc:sldMkLst>
          <pc:docMk/>
          <pc:sldMk cId="3754619229" sldId="256"/>
        </pc:sldMkLst>
        <pc:spChg chg="mod">
          <ac:chgData name="Justin Witt" userId="1cd44d6955072d63" providerId="LiveId" clId="{DD5C7366-13E5-4FE7-A479-786C5E313735}" dt="2021-05-30T02:38:31.128" v="1257" actId="20577"/>
          <ac:spMkLst>
            <pc:docMk/>
            <pc:sldMk cId="3754619229" sldId="256"/>
            <ac:spMk id="3" creationId="{E12FB080-CB77-4488-AF74-FA7F0506AC35}"/>
          </ac:spMkLst>
        </pc:spChg>
      </pc:sldChg>
      <pc:sldChg chg="modSp mod">
        <pc:chgData name="Justin Witt" userId="1cd44d6955072d63" providerId="LiveId" clId="{DD5C7366-13E5-4FE7-A479-786C5E313735}" dt="2021-05-30T02:38:38.186" v="1259" actId="6549"/>
        <pc:sldMkLst>
          <pc:docMk/>
          <pc:sldMk cId="630671270" sldId="257"/>
        </pc:sldMkLst>
        <pc:spChg chg="mod">
          <ac:chgData name="Justin Witt" userId="1cd44d6955072d63" providerId="LiveId" clId="{DD5C7366-13E5-4FE7-A479-786C5E313735}" dt="2021-05-30T02:38:38.186" v="1259" actId="6549"/>
          <ac:spMkLst>
            <pc:docMk/>
            <pc:sldMk cId="630671270" sldId="257"/>
            <ac:spMk id="3" creationId="{686CE538-8DC0-4DC8-BA04-9DA77FFA69EB}"/>
          </ac:spMkLst>
        </pc:spChg>
      </pc:sldChg>
      <pc:sldChg chg="modSp mod">
        <pc:chgData name="Justin Witt" userId="1cd44d6955072d63" providerId="LiveId" clId="{DD5C7366-13E5-4FE7-A479-786C5E313735}" dt="2021-05-30T02:43:00.739" v="1269" actId="20577"/>
        <pc:sldMkLst>
          <pc:docMk/>
          <pc:sldMk cId="1224333310" sldId="258"/>
        </pc:sldMkLst>
        <pc:spChg chg="mod">
          <ac:chgData name="Justin Witt" userId="1cd44d6955072d63" providerId="LiveId" clId="{DD5C7366-13E5-4FE7-A479-786C5E313735}" dt="2021-05-30T02:43:00.739" v="1269" actId="20577"/>
          <ac:spMkLst>
            <pc:docMk/>
            <pc:sldMk cId="1224333310" sldId="258"/>
            <ac:spMk id="3" creationId="{0D0B29BA-021B-411D-8953-2424FABC93E1}"/>
          </ac:spMkLst>
        </pc:spChg>
      </pc:sldChg>
      <pc:sldChg chg="modSp mod">
        <pc:chgData name="Justin Witt" userId="1cd44d6955072d63" providerId="LiveId" clId="{DD5C7366-13E5-4FE7-A479-786C5E313735}" dt="2021-05-30T11:31:11.312" v="1312" actId="20577"/>
        <pc:sldMkLst>
          <pc:docMk/>
          <pc:sldMk cId="1033381830" sldId="260"/>
        </pc:sldMkLst>
        <pc:spChg chg="mod">
          <ac:chgData name="Justin Witt" userId="1cd44d6955072d63" providerId="LiveId" clId="{DD5C7366-13E5-4FE7-A479-786C5E313735}" dt="2021-05-30T11:31:11.312" v="1312" actId="20577"/>
          <ac:spMkLst>
            <pc:docMk/>
            <pc:sldMk cId="1033381830" sldId="260"/>
            <ac:spMk id="3" creationId="{A778D9E8-8CD0-4EAA-92EB-DA70730FB188}"/>
          </ac:spMkLst>
        </pc:spChg>
      </pc:sldChg>
      <pc:sldChg chg="modSp mod">
        <pc:chgData name="Justin Witt" userId="1cd44d6955072d63" providerId="LiveId" clId="{DD5C7366-13E5-4FE7-A479-786C5E313735}" dt="2021-05-30T02:39:14.614" v="1260" actId="20577"/>
        <pc:sldMkLst>
          <pc:docMk/>
          <pc:sldMk cId="88081409" sldId="261"/>
        </pc:sldMkLst>
        <pc:spChg chg="mod">
          <ac:chgData name="Justin Witt" userId="1cd44d6955072d63" providerId="LiveId" clId="{DD5C7366-13E5-4FE7-A479-786C5E313735}" dt="2021-05-30T02:39:14.614" v="1260" actId="20577"/>
          <ac:spMkLst>
            <pc:docMk/>
            <pc:sldMk cId="88081409" sldId="261"/>
            <ac:spMk id="2" creationId="{2C757081-B30A-45B8-A84F-AA8445128E1C}"/>
          </ac:spMkLst>
        </pc:spChg>
      </pc:sldChg>
      <pc:sldChg chg="modSp new mod">
        <pc:chgData name="Justin Witt" userId="1cd44d6955072d63" providerId="LiveId" clId="{DD5C7366-13E5-4FE7-A479-786C5E313735}" dt="2021-05-29T20:01:27.816" v="301" actId="20577"/>
        <pc:sldMkLst>
          <pc:docMk/>
          <pc:sldMk cId="1812213182" sldId="263"/>
        </pc:sldMkLst>
        <pc:spChg chg="mod">
          <ac:chgData name="Justin Witt" userId="1cd44d6955072d63" providerId="LiveId" clId="{DD5C7366-13E5-4FE7-A479-786C5E313735}" dt="2021-05-29T19:59:00.047" v="18" actId="20577"/>
          <ac:spMkLst>
            <pc:docMk/>
            <pc:sldMk cId="1812213182" sldId="263"/>
            <ac:spMk id="2" creationId="{2A2D11D2-053C-4E58-8CA2-B6B37D5EADC9}"/>
          </ac:spMkLst>
        </pc:spChg>
        <pc:spChg chg="mod">
          <ac:chgData name="Justin Witt" userId="1cd44d6955072d63" providerId="LiveId" clId="{DD5C7366-13E5-4FE7-A479-786C5E313735}" dt="2021-05-29T20:01:27.816" v="301" actId="20577"/>
          <ac:spMkLst>
            <pc:docMk/>
            <pc:sldMk cId="1812213182" sldId="263"/>
            <ac:spMk id="3" creationId="{6E60A33A-93B6-49C8-B304-6992F087374C}"/>
          </ac:spMkLst>
        </pc:spChg>
      </pc:sldChg>
      <pc:sldChg chg="modSp new mod">
        <pc:chgData name="Justin Witt" userId="1cd44d6955072d63" providerId="LiveId" clId="{DD5C7366-13E5-4FE7-A479-786C5E313735}" dt="2021-05-30T11:30:34.781" v="1283" actId="20577"/>
        <pc:sldMkLst>
          <pc:docMk/>
          <pc:sldMk cId="2753409156" sldId="264"/>
        </pc:sldMkLst>
        <pc:spChg chg="mod">
          <ac:chgData name="Justin Witt" userId="1cd44d6955072d63" providerId="LiveId" clId="{DD5C7366-13E5-4FE7-A479-786C5E313735}" dt="2021-05-29T20:04:12.914" v="327" actId="20577"/>
          <ac:spMkLst>
            <pc:docMk/>
            <pc:sldMk cId="2753409156" sldId="264"/>
            <ac:spMk id="2" creationId="{0E0FAEAC-D502-4A90-8874-1C9AF3499B8D}"/>
          </ac:spMkLst>
        </pc:spChg>
        <pc:spChg chg="mod">
          <ac:chgData name="Justin Witt" userId="1cd44d6955072d63" providerId="LiveId" clId="{DD5C7366-13E5-4FE7-A479-786C5E313735}" dt="2021-05-30T11:30:34.781" v="1283" actId="20577"/>
          <ac:spMkLst>
            <pc:docMk/>
            <pc:sldMk cId="2753409156" sldId="264"/>
            <ac:spMk id="3" creationId="{32487351-B729-4588-AEBF-6F200209FABA}"/>
          </ac:spMkLst>
        </pc:spChg>
      </pc:sldChg>
      <pc:sldChg chg="modSp new mod">
        <pc:chgData name="Justin Witt" userId="1cd44d6955072d63" providerId="LiveId" clId="{DD5C7366-13E5-4FE7-A479-786C5E313735}" dt="2021-05-30T11:30:25.717" v="1282" actId="6549"/>
        <pc:sldMkLst>
          <pc:docMk/>
          <pc:sldMk cId="3908216770" sldId="265"/>
        </pc:sldMkLst>
        <pc:spChg chg="mod">
          <ac:chgData name="Justin Witt" userId="1cd44d6955072d63" providerId="LiveId" clId="{DD5C7366-13E5-4FE7-A479-786C5E313735}" dt="2021-05-29T20:12:49.327" v="653" actId="20577"/>
          <ac:spMkLst>
            <pc:docMk/>
            <pc:sldMk cId="3908216770" sldId="265"/>
            <ac:spMk id="2" creationId="{7D4974BC-0A5E-454E-A9BB-4A6DBE39AA2B}"/>
          </ac:spMkLst>
        </pc:spChg>
        <pc:spChg chg="mod">
          <ac:chgData name="Justin Witt" userId="1cd44d6955072d63" providerId="LiveId" clId="{DD5C7366-13E5-4FE7-A479-786C5E313735}" dt="2021-05-30T11:30:25.717" v="1282" actId="6549"/>
          <ac:spMkLst>
            <pc:docMk/>
            <pc:sldMk cId="3908216770" sldId="265"/>
            <ac:spMk id="3" creationId="{363DDD36-78DB-4813-9DBD-706CB279C5A0}"/>
          </ac:spMkLst>
        </pc:spChg>
      </pc:sldChg>
      <pc:sldChg chg="modSp new mod">
        <pc:chgData name="Justin Witt" userId="1cd44d6955072d63" providerId="LiveId" clId="{DD5C7366-13E5-4FE7-A479-786C5E313735}" dt="2021-05-29T20:22:38.191" v="1242" actId="20577"/>
        <pc:sldMkLst>
          <pc:docMk/>
          <pc:sldMk cId="2360463725" sldId="266"/>
        </pc:sldMkLst>
        <pc:spChg chg="mod">
          <ac:chgData name="Justin Witt" userId="1cd44d6955072d63" providerId="LiveId" clId="{DD5C7366-13E5-4FE7-A479-786C5E313735}" dt="2021-05-29T20:18:20.609" v="982" actId="20577"/>
          <ac:spMkLst>
            <pc:docMk/>
            <pc:sldMk cId="2360463725" sldId="266"/>
            <ac:spMk id="2" creationId="{878791A8-065C-4AEC-84F1-E9CC72039CAD}"/>
          </ac:spMkLst>
        </pc:spChg>
        <pc:spChg chg="mod">
          <ac:chgData name="Justin Witt" userId="1cd44d6955072d63" providerId="LiveId" clId="{DD5C7366-13E5-4FE7-A479-786C5E313735}" dt="2021-05-29T20:22:38.191" v="1242" actId="20577"/>
          <ac:spMkLst>
            <pc:docMk/>
            <pc:sldMk cId="2360463725" sldId="266"/>
            <ac:spMk id="3" creationId="{3974CFB6-13D4-4191-B3D1-F70BC2CAD2F4}"/>
          </ac:spMkLst>
        </pc:spChg>
      </pc:sldChg>
      <pc:sldChg chg="modSp new del mod">
        <pc:chgData name="Justin Witt" userId="1cd44d6955072d63" providerId="LiveId" clId="{DD5C7366-13E5-4FE7-A479-786C5E313735}" dt="2021-05-29T20:22:54.647" v="1243" actId="47"/>
        <pc:sldMkLst>
          <pc:docMk/>
          <pc:sldMk cId="1281116876" sldId="267"/>
        </pc:sldMkLst>
        <pc:spChg chg="mod">
          <ac:chgData name="Justin Witt" userId="1cd44d6955072d63" providerId="LiveId" clId="{DD5C7366-13E5-4FE7-A479-786C5E313735}" dt="2021-05-29T20:20:52.141" v="1206" actId="20577"/>
          <ac:spMkLst>
            <pc:docMk/>
            <pc:sldMk cId="1281116876" sldId="267"/>
            <ac:spMk id="2" creationId="{B4F16CDA-FE2B-4640-A3CE-6579DB719E29}"/>
          </ac:spMkLst>
        </pc:spChg>
        <pc:spChg chg="mod">
          <ac:chgData name="Justin Witt" userId="1cd44d6955072d63" providerId="LiveId" clId="{DD5C7366-13E5-4FE7-A479-786C5E313735}" dt="2021-05-29T20:22:23.706" v="1224" actId="20577"/>
          <ac:spMkLst>
            <pc:docMk/>
            <pc:sldMk cId="1281116876" sldId="267"/>
            <ac:spMk id="3" creationId="{BF0D6503-8D3E-4217-BE6F-F313EB21EA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18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5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58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1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9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23483" cy="886638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639957"/>
            <a:ext cx="9427197" cy="50093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0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7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1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A01E-07B0-43B3-8C9D-7FEF3CB9D55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3216E3-3556-4F3D-B916-EB2C500B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6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9882-4DA6-44DC-B742-2B7A8F182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Lord’s Battle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FB080-CB77-4488-AF74-FA7F0506AC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Matthew 4:1-11</a:t>
            </a:r>
          </a:p>
        </p:txBody>
      </p:sp>
    </p:spTree>
    <p:extLst>
      <p:ext uri="{BB962C8B-B14F-4D97-AF65-F5344CB8AC3E}">
        <p14:creationId xmlns:p14="http://schemas.microsoft.com/office/powerpoint/2010/main" val="375461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74BC-0A5E-454E-A9BB-4A6DBE39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DDD36-78DB-4813-9DBD-706CB279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Truth, Righteousness, Gospel of Peace, Faith, Salvation, Prayer, Watchfulness, Perseverance, Supplication for all Saints</a:t>
            </a:r>
          </a:p>
          <a:p>
            <a:r>
              <a:rPr lang="en-US" dirty="0"/>
              <a:t>Man’s theology won’t win the battle</a:t>
            </a:r>
          </a:p>
          <a:p>
            <a:r>
              <a:rPr lang="en-US" dirty="0"/>
              <a:t>Man’s best intentions won’t win the battle</a:t>
            </a:r>
          </a:p>
          <a:p>
            <a:r>
              <a:rPr lang="en-US" dirty="0"/>
              <a:t>Only adherence to God’s plan will be victorious</a:t>
            </a:r>
          </a:p>
          <a:p>
            <a:r>
              <a:rPr lang="en-US" dirty="0"/>
              <a:t>2 John 9</a:t>
            </a:r>
          </a:p>
        </p:txBody>
      </p:sp>
    </p:spTree>
    <p:extLst>
      <p:ext uri="{BB962C8B-B14F-4D97-AF65-F5344CB8AC3E}">
        <p14:creationId xmlns:p14="http://schemas.microsoft.com/office/powerpoint/2010/main" val="390821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91A8-065C-4AEC-84F1-E9CC7203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&amp; Satan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4CFB6-13D4-4191-B3D1-F70BC2CAD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4:4,7,10</a:t>
            </a:r>
          </a:p>
          <a:p>
            <a:pPr lvl="1"/>
            <a:r>
              <a:rPr lang="en-US" dirty="0"/>
              <a:t>Even the Son of God didn’t try to defeat the devil using his own logic/intelligence/strength</a:t>
            </a:r>
          </a:p>
          <a:p>
            <a:pPr lvl="1"/>
            <a:r>
              <a:rPr lang="en-US" dirty="0"/>
              <a:t>“It is written”</a:t>
            </a:r>
          </a:p>
          <a:p>
            <a:pPr lvl="1"/>
            <a:r>
              <a:rPr lang="en-US" dirty="0"/>
              <a:t>He stayed rooted in God’s plan and won the battle</a:t>
            </a:r>
          </a:p>
          <a:p>
            <a:r>
              <a:rPr lang="en-US" dirty="0"/>
              <a:t>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236046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315B-7D4F-4810-9C11-846C4D55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Joshua &amp;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E538-8DC0-4DC8-BA04-9DA77FFA6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5:13-15</a:t>
            </a:r>
          </a:p>
          <a:p>
            <a:pPr lvl="1"/>
            <a:r>
              <a:rPr lang="en-US" dirty="0"/>
              <a:t>Are you for us or for our adversaries?</a:t>
            </a:r>
          </a:p>
          <a:p>
            <a:pPr lvl="1"/>
            <a:r>
              <a:rPr lang="en-US" dirty="0"/>
              <a:t>Wrong question</a:t>
            </a:r>
          </a:p>
          <a:p>
            <a:pPr lvl="1"/>
            <a:r>
              <a:rPr lang="en-US" dirty="0"/>
              <a:t>“No”</a:t>
            </a:r>
          </a:p>
          <a:p>
            <a:pPr lvl="1"/>
            <a:r>
              <a:rPr lang="en-US" dirty="0"/>
              <a:t>The commander of the Lords army</a:t>
            </a:r>
          </a:p>
          <a:p>
            <a:pPr lvl="2"/>
            <a:r>
              <a:rPr lang="en-US" dirty="0"/>
              <a:t>He didn’t come to join Joshua</a:t>
            </a:r>
          </a:p>
          <a:p>
            <a:pPr lvl="2"/>
            <a:r>
              <a:rPr lang="en-US" dirty="0"/>
              <a:t>This was God’s battle and God’s plan</a:t>
            </a:r>
          </a:p>
        </p:txBody>
      </p:sp>
    </p:spTree>
    <p:extLst>
      <p:ext uri="{BB962C8B-B14F-4D97-AF65-F5344CB8AC3E}">
        <p14:creationId xmlns:p14="http://schemas.microsoft.com/office/powerpoint/2010/main" val="63067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83FF2-F9BE-42F5-A8CA-8C470AE6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Battle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29BA-021B-411D-8953-2424FABC9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6:1-5</a:t>
            </a:r>
          </a:p>
          <a:p>
            <a:pPr lvl="1"/>
            <a:r>
              <a:rPr lang="en-US" dirty="0"/>
              <a:t>March around city once 6 days, 7 times on 7</a:t>
            </a:r>
            <a:r>
              <a:rPr lang="en-US" baseline="30000" dirty="0"/>
              <a:t>th</a:t>
            </a:r>
            <a:r>
              <a:rPr lang="en-US" dirty="0"/>
              <a:t> day, blow trumpets, walls fall</a:t>
            </a:r>
          </a:p>
          <a:p>
            <a:pPr lvl="1"/>
            <a:r>
              <a:rPr lang="en-US" dirty="0"/>
              <a:t>This plan doesn’t make sense</a:t>
            </a:r>
          </a:p>
          <a:p>
            <a:pPr lvl="2"/>
            <a:r>
              <a:rPr lang="en-US" dirty="0"/>
              <a:t>But the battle would only be won following this plan</a:t>
            </a:r>
          </a:p>
          <a:p>
            <a:pPr lvl="2"/>
            <a:r>
              <a:rPr lang="en-US" dirty="0"/>
              <a:t>When the battle was won, no doubt it would be God’s victory</a:t>
            </a:r>
          </a:p>
        </p:txBody>
      </p:sp>
    </p:spTree>
    <p:extLst>
      <p:ext uri="{BB962C8B-B14F-4D97-AF65-F5344CB8AC3E}">
        <p14:creationId xmlns:p14="http://schemas.microsoft.com/office/powerpoint/2010/main" val="122433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1220-DE68-46B4-B24C-F7BF735F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Joshua’s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7B2E9-D747-4519-9C1C-389321ECE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was the Lord’s battle</a:t>
            </a:r>
          </a:p>
          <a:p>
            <a:pPr lvl="1"/>
            <a:r>
              <a:rPr lang="en-US" dirty="0"/>
              <a:t>God promised to deliver this land</a:t>
            </a:r>
          </a:p>
          <a:p>
            <a:r>
              <a:rPr lang="en-US" dirty="0"/>
              <a:t>Joshua and the rest of Israel played a part only because they followed the will of God</a:t>
            </a:r>
          </a:p>
          <a:p>
            <a:pPr lvl="1"/>
            <a:r>
              <a:rPr lang="en-US" dirty="0"/>
              <a:t>They chose to be on God’s side</a:t>
            </a:r>
          </a:p>
          <a:p>
            <a:r>
              <a:rPr lang="en-US" dirty="0"/>
              <a:t>Joshua 6:16-17</a:t>
            </a:r>
          </a:p>
          <a:p>
            <a:pPr lvl="1"/>
            <a:r>
              <a:rPr lang="en-US" dirty="0"/>
              <a:t>“The Lord has given” / “doomed by the Lord”</a:t>
            </a:r>
          </a:p>
        </p:txBody>
      </p:sp>
    </p:spTree>
    <p:extLst>
      <p:ext uri="{BB962C8B-B14F-4D97-AF65-F5344CB8AC3E}">
        <p14:creationId xmlns:p14="http://schemas.microsoft.com/office/powerpoint/2010/main" val="41938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7EE2-4A47-4929-BC41-4424C96C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Moses &amp; Amalekites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D9E8-8CD0-4EAA-92EB-DA70730FB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17:8-16</a:t>
            </a:r>
          </a:p>
          <a:p>
            <a:pPr lvl="1"/>
            <a:r>
              <a:rPr lang="en-US" dirty="0"/>
              <a:t>Amalek came to fight Israel</a:t>
            </a:r>
          </a:p>
          <a:p>
            <a:pPr lvl="1"/>
            <a:r>
              <a:rPr lang="en-US" dirty="0"/>
              <a:t>The plan: Moses would hold the rod of God</a:t>
            </a:r>
          </a:p>
          <a:p>
            <a:pPr lvl="2"/>
            <a:r>
              <a:rPr lang="en-US" dirty="0"/>
              <a:t>Israel prevails unless hands fell</a:t>
            </a:r>
          </a:p>
          <a:p>
            <a:pPr lvl="1"/>
            <a:r>
              <a:rPr lang="en-US" dirty="0"/>
              <a:t>This plan doesn’t make logical sense</a:t>
            </a:r>
          </a:p>
          <a:p>
            <a:pPr lvl="1"/>
            <a:r>
              <a:rPr lang="en-US" dirty="0"/>
              <a:t>It was God’s battle and would only be won with His plan</a:t>
            </a:r>
          </a:p>
        </p:txBody>
      </p:sp>
    </p:spTree>
    <p:extLst>
      <p:ext uri="{BB962C8B-B14F-4D97-AF65-F5344CB8AC3E}">
        <p14:creationId xmlns:p14="http://schemas.microsoft.com/office/powerpoint/2010/main" val="103338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7081-B30A-45B8-A84F-AA844512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Gideon &amp; Midianites/Amalekites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F0402-8FA4-4F26-B393-05D125250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7:1-7</a:t>
            </a:r>
          </a:p>
          <a:p>
            <a:pPr lvl="1"/>
            <a:r>
              <a:rPr lang="en-US" dirty="0"/>
              <a:t>God would not allow Israel to think they won this battle – this was His battle</a:t>
            </a:r>
          </a:p>
          <a:p>
            <a:pPr lvl="1"/>
            <a:r>
              <a:rPr lang="en-US" dirty="0"/>
              <a:t>22,000 departing leaving 10,000, only 300 chosen</a:t>
            </a:r>
          </a:p>
          <a:p>
            <a:pPr lvl="1"/>
            <a:r>
              <a:rPr lang="en-US" dirty="0"/>
              <a:t>Vs 12 – God’s enemy numerous as locusts – camels without number</a:t>
            </a:r>
          </a:p>
        </p:txBody>
      </p:sp>
    </p:spTree>
    <p:extLst>
      <p:ext uri="{BB962C8B-B14F-4D97-AF65-F5344CB8AC3E}">
        <p14:creationId xmlns:p14="http://schemas.microsoft.com/office/powerpoint/2010/main" val="8808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5045-05D9-410E-B185-0B54E196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Battle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879FB-1A71-41C4-A45C-B93717449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7:15-21</a:t>
            </a:r>
          </a:p>
          <a:p>
            <a:pPr lvl="1"/>
            <a:r>
              <a:rPr lang="en-US" dirty="0"/>
              <a:t>Again, this plan shouldn’t allow 300 to defeat an army as “numerous as locusts”</a:t>
            </a:r>
          </a:p>
          <a:p>
            <a:pPr lvl="1"/>
            <a:r>
              <a:rPr lang="en-US" dirty="0"/>
              <a:t>But with God’s battle and His plan all things are possible</a:t>
            </a:r>
          </a:p>
        </p:txBody>
      </p:sp>
    </p:spTree>
    <p:extLst>
      <p:ext uri="{BB962C8B-B14F-4D97-AF65-F5344CB8AC3E}">
        <p14:creationId xmlns:p14="http://schemas.microsoft.com/office/powerpoint/2010/main" val="6556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11D2-053C-4E58-8CA2-B6B37D5E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Man’s Battle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A33A-93B6-49C8-B304-6992F0873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&amp; Ai, part 1 (Joshua 7:2-5)</a:t>
            </a:r>
          </a:p>
          <a:p>
            <a:pPr lvl="1"/>
            <a:r>
              <a:rPr lang="en-US" dirty="0"/>
              <a:t>Didn’t send all their men, people of Ai were few</a:t>
            </a:r>
          </a:p>
          <a:p>
            <a:pPr lvl="1"/>
            <a:r>
              <a:rPr lang="en-US" dirty="0"/>
              <a:t>This wasn’t God’s battle, not God’s plan</a:t>
            </a:r>
          </a:p>
          <a:p>
            <a:pPr lvl="1"/>
            <a:r>
              <a:rPr lang="en-US" dirty="0"/>
              <a:t>Israel was defeated</a:t>
            </a:r>
          </a:p>
          <a:p>
            <a:r>
              <a:rPr lang="en-US" dirty="0"/>
              <a:t>These were the same people that defeated Jericho</a:t>
            </a:r>
          </a:p>
          <a:p>
            <a:pPr lvl="1"/>
            <a:r>
              <a:rPr lang="en-US" dirty="0"/>
              <a:t>But that wasn’t a result of their ability</a:t>
            </a:r>
          </a:p>
        </p:txBody>
      </p:sp>
    </p:spTree>
    <p:extLst>
      <p:ext uri="{BB962C8B-B14F-4D97-AF65-F5344CB8AC3E}">
        <p14:creationId xmlns:p14="http://schemas.microsoft.com/office/powerpoint/2010/main" val="181221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AEAC-D502-4A90-8874-1C9AF349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Battle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7351-B729-4588-AEBF-6F200209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6:10-18</a:t>
            </a:r>
          </a:p>
          <a:p>
            <a:pPr lvl="1"/>
            <a:r>
              <a:rPr lang="en-US" dirty="0"/>
              <a:t>The devil is not our enemy</a:t>
            </a:r>
          </a:p>
          <a:p>
            <a:pPr lvl="2"/>
            <a:r>
              <a:rPr lang="en-US" dirty="0"/>
              <a:t>Is eager to be our best friend any/every day</a:t>
            </a:r>
          </a:p>
          <a:p>
            <a:pPr lvl="1"/>
            <a:r>
              <a:rPr lang="en-US" dirty="0"/>
              <a:t>If we will be on God’s side we must stand against the wiles of the devil</a:t>
            </a:r>
          </a:p>
          <a:p>
            <a:pPr lvl="1"/>
            <a:r>
              <a:rPr lang="en-US" dirty="0"/>
              <a:t>As with OT battles, only way to be victorious is to follow God’s plan</a:t>
            </a:r>
          </a:p>
        </p:txBody>
      </p:sp>
    </p:spTree>
    <p:extLst>
      <p:ext uri="{BB962C8B-B14F-4D97-AF65-F5344CB8AC3E}">
        <p14:creationId xmlns:p14="http://schemas.microsoft.com/office/powerpoint/2010/main" val="27534091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929</TotalTime>
  <Words>456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The Lord’s Battle</vt:lpstr>
      <vt:lpstr>Joshua &amp; Jericho</vt:lpstr>
      <vt:lpstr>God’s Battle</vt:lpstr>
      <vt:lpstr>Joshua’s Role</vt:lpstr>
      <vt:lpstr>Moses &amp; Amalekites</vt:lpstr>
      <vt:lpstr>Gideon &amp; Midianites/Amalekites</vt:lpstr>
      <vt:lpstr>God’s Battle</vt:lpstr>
      <vt:lpstr>Man’s Battle Plan</vt:lpstr>
      <vt:lpstr>God’s Battle Today</vt:lpstr>
      <vt:lpstr>God’s Plan</vt:lpstr>
      <vt:lpstr>Jesus &amp; Satan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Battle</dc:title>
  <dc:creator>Justin Witt</dc:creator>
  <cp:lastModifiedBy>Justin Witt</cp:lastModifiedBy>
  <cp:revision>5</cp:revision>
  <dcterms:created xsi:type="dcterms:W3CDTF">2021-05-29T19:15:03Z</dcterms:created>
  <dcterms:modified xsi:type="dcterms:W3CDTF">2021-05-30T11:33:12Z</dcterms:modified>
</cp:coreProperties>
</file>