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66" r:id="rId2"/>
    <p:sldId id="275" r:id="rId3"/>
    <p:sldId id="280" r:id="rId4"/>
    <p:sldId id="276" r:id="rId5"/>
    <p:sldId id="277" r:id="rId6"/>
    <p:sldId id="278" r:id="rId7"/>
    <p:sldId id="279" r:id="rId8"/>
    <p:sldId id="256" r:id="rId9"/>
    <p:sldId id="260" r:id="rId10"/>
    <p:sldId id="261" r:id="rId11"/>
    <p:sldId id="262" r:id="rId12"/>
    <p:sldId id="263" r:id="rId13"/>
    <p:sldId id="264" r:id="rId14"/>
    <p:sldId id="265" r:id="rId15"/>
    <p:sldId id="267" r:id="rId16"/>
    <p:sldId id="268" r:id="rId17"/>
    <p:sldId id="269" r:id="rId18"/>
    <p:sldId id="271" r:id="rId19"/>
    <p:sldId id="272" r:id="rId20"/>
    <p:sldId id="273" r:id="rId21"/>
    <p:sldId id="274"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p:cViewPr varScale="1">
        <p:scale>
          <a:sx n="79" d="100"/>
          <a:sy n="79" d="100"/>
        </p:scale>
        <p:origin x="1579"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81F10A-EE1E-4953-9113-2CE9B096CE8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5C915EB-A2D9-4351-B9E1-1E2EED8B112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30D89A7F-2E25-4452-BC68-32E937AE001A}" type="datetimeFigureOut">
              <a:rPr lang="en-US" altLang="en-US"/>
              <a:pPr/>
              <a:t>2/7/2021</a:t>
            </a:fld>
            <a:endParaRPr lang="en-US" altLang="en-US"/>
          </a:p>
        </p:txBody>
      </p:sp>
      <p:sp>
        <p:nvSpPr>
          <p:cNvPr id="4" name="Slide Image Placeholder 3">
            <a:extLst>
              <a:ext uri="{FF2B5EF4-FFF2-40B4-BE49-F238E27FC236}">
                <a16:creationId xmlns:a16="http://schemas.microsoft.com/office/drawing/2014/main" id="{53629985-08DF-4914-A9D5-4B6062AA7AD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67CF7CA-2C1E-483B-AD79-168A2D2C6B8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F7A33E7-6571-4968-BB9F-E6438A11D9B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4EF4BDD-F6F5-4D45-84FD-B5F1A664229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EA7F45A-10AF-4229-AA86-FD7096C6756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1B5981B8-BEF1-4E96-A6B0-49A3B5A75FBF}"/>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8FD08B8C-80BB-48FC-8F91-E9578B341130}"/>
              </a:ext>
            </a:extLst>
          </p:cNvPr>
          <p:cNvSpPr>
            <a:spLocks noGrp="1"/>
          </p:cNvSpPr>
          <p:nvPr>
            <p:ph type="dt" sz="half" idx="10"/>
          </p:nvPr>
        </p:nvSpPr>
        <p:spPr/>
        <p:txBody>
          <a:bodyPr/>
          <a:lstStyle>
            <a:lvl1pPr>
              <a:defRPr/>
            </a:lvl1pPr>
          </a:lstStyle>
          <a:p>
            <a:fld id="{38EEB2A4-3FDC-415B-A5A8-B945B0AF1243}" type="datetimeFigureOut">
              <a:rPr lang="en-US" altLang="en-US"/>
              <a:pPr/>
              <a:t>2/7/2021</a:t>
            </a:fld>
            <a:endParaRPr lang="en-US" altLang="en-US"/>
          </a:p>
        </p:txBody>
      </p:sp>
      <p:sp>
        <p:nvSpPr>
          <p:cNvPr id="6" name="Footer Placeholder 1">
            <a:extLst>
              <a:ext uri="{FF2B5EF4-FFF2-40B4-BE49-F238E27FC236}">
                <a16:creationId xmlns:a16="http://schemas.microsoft.com/office/drawing/2014/main" id="{7E95F760-FC83-4FDC-AC4A-D4509A6ED57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8187427B-2507-4D0C-9631-B63B2E8D5F72}"/>
              </a:ext>
            </a:extLst>
          </p:cNvPr>
          <p:cNvSpPr>
            <a:spLocks noGrp="1"/>
          </p:cNvSpPr>
          <p:nvPr>
            <p:ph type="sldNum" sz="quarter" idx="12"/>
          </p:nvPr>
        </p:nvSpPr>
        <p:spPr>
          <a:xfrm>
            <a:off x="8229600" y="6473825"/>
            <a:ext cx="758825" cy="247650"/>
          </a:xfrm>
        </p:spPr>
        <p:txBody>
          <a:bodyPr/>
          <a:lstStyle>
            <a:lvl1pPr>
              <a:defRPr/>
            </a:lvl1pPr>
          </a:lstStyle>
          <a:p>
            <a:fld id="{A6BC2756-B765-48DC-89A4-DA26C9E237CB}" type="slidenum">
              <a:rPr lang="en-US" altLang="en-US"/>
              <a:pPr/>
              <a:t>‹#›</a:t>
            </a:fld>
            <a:endParaRPr lang="en-US" altLang="en-US"/>
          </a:p>
        </p:txBody>
      </p:sp>
    </p:spTree>
    <p:extLst>
      <p:ext uri="{BB962C8B-B14F-4D97-AF65-F5344CB8AC3E}">
        <p14:creationId xmlns:p14="http://schemas.microsoft.com/office/powerpoint/2010/main" val="186282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DD6F9DEC-28BB-48EE-A5B7-84161C93A7B0}"/>
              </a:ext>
            </a:extLst>
          </p:cNvPr>
          <p:cNvSpPr>
            <a:spLocks noGrp="1"/>
          </p:cNvSpPr>
          <p:nvPr>
            <p:ph type="dt" sz="half" idx="10"/>
          </p:nvPr>
        </p:nvSpPr>
        <p:spPr/>
        <p:txBody>
          <a:bodyPr/>
          <a:lstStyle>
            <a:lvl1pPr>
              <a:defRPr/>
            </a:lvl1pPr>
          </a:lstStyle>
          <a:p>
            <a:fld id="{D2E6FF63-BEFD-409B-9323-84E346EAA4A6}" type="datetimeFigureOut">
              <a:rPr lang="en-US" altLang="en-US"/>
              <a:pPr/>
              <a:t>2/7/2021</a:t>
            </a:fld>
            <a:endParaRPr lang="en-US" altLang="en-US"/>
          </a:p>
        </p:txBody>
      </p:sp>
      <p:sp>
        <p:nvSpPr>
          <p:cNvPr id="5" name="Footer Placeholder 27">
            <a:extLst>
              <a:ext uri="{FF2B5EF4-FFF2-40B4-BE49-F238E27FC236}">
                <a16:creationId xmlns:a16="http://schemas.microsoft.com/office/drawing/2014/main" id="{2DFE72CD-3FBB-48E0-991B-15CA0118EB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B1651AE6-21A1-429C-A6E8-0F605396FD6A}"/>
              </a:ext>
            </a:extLst>
          </p:cNvPr>
          <p:cNvSpPr>
            <a:spLocks noGrp="1"/>
          </p:cNvSpPr>
          <p:nvPr>
            <p:ph type="sldNum" sz="quarter" idx="12"/>
          </p:nvPr>
        </p:nvSpPr>
        <p:spPr/>
        <p:txBody>
          <a:bodyPr/>
          <a:lstStyle>
            <a:lvl1pPr>
              <a:defRPr/>
            </a:lvl1pPr>
          </a:lstStyle>
          <a:p>
            <a:fld id="{2807EFEF-D2FA-4CD9-8F00-44405EDE67BC}" type="slidenum">
              <a:rPr lang="en-US" altLang="en-US"/>
              <a:pPr/>
              <a:t>‹#›</a:t>
            </a:fld>
            <a:endParaRPr lang="en-US" altLang="en-US"/>
          </a:p>
        </p:txBody>
      </p:sp>
    </p:spTree>
    <p:extLst>
      <p:ext uri="{BB962C8B-B14F-4D97-AF65-F5344CB8AC3E}">
        <p14:creationId xmlns:p14="http://schemas.microsoft.com/office/powerpoint/2010/main" val="245527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C3162E-8322-499B-ABED-14FA9D318085}"/>
              </a:ext>
            </a:extLst>
          </p:cNvPr>
          <p:cNvSpPr>
            <a:spLocks noGrp="1"/>
          </p:cNvSpPr>
          <p:nvPr>
            <p:ph type="dt" sz="half" idx="10"/>
          </p:nvPr>
        </p:nvSpPr>
        <p:spPr/>
        <p:txBody>
          <a:bodyPr/>
          <a:lstStyle>
            <a:lvl1pPr>
              <a:defRPr/>
            </a:lvl1pPr>
          </a:lstStyle>
          <a:p>
            <a:fld id="{E0549900-5762-4044-AA56-F1C6AFE97F79}" type="datetimeFigureOut">
              <a:rPr lang="en-US" altLang="en-US"/>
              <a:pPr/>
              <a:t>2/7/2021</a:t>
            </a:fld>
            <a:endParaRPr lang="en-US" altLang="en-US"/>
          </a:p>
        </p:txBody>
      </p:sp>
      <p:sp>
        <p:nvSpPr>
          <p:cNvPr id="5" name="Footer Placeholder 4">
            <a:extLst>
              <a:ext uri="{FF2B5EF4-FFF2-40B4-BE49-F238E27FC236}">
                <a16:creationId xmlns:a16="http://schemas.microsoft.com/office/drawing/2014/main" id="{8796B0A7-38BB-47BA-963A-7D124C5FCC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A0050B-0994-48A7-8680-F862C7F7084A}"/>
              </a:ext>
            </a:extLst>
          </p:cNvPr>
          <p:cNvSpPr>
            <a:spLocks noGrp="1"/>
          </p:cNvSpPr>
          <p:nvPr>
            <p:ph type="sldNum" sz="quarter" idx="12"/>
          </p:nvPr>
        </p:nvSpPr>
        <p:spPr/>
        <p:txBody>
          <a:bodyPr/>
          <a:lstStyle>
            <a:lvl1pPr>
              <a:defRPr/>
            </a:lvl1pPr>
          </a:lstStyle>
          <a:p>
            <a:fld id="{43E29EDF-F83F-4A88-915D-3FF673644C1F}" type="slidenum">
              <a:rPr lang="en-US" altLang="en-US"/>
              <a:pPr/>
              <a:t>‹#›</a:t>
            </a:fld>
            <a:endParaRPr lang="en-US" altLang="en-US"/>
          </a:p>
        </p:txBody>
      </p:sp>
    </p:spTree>
    <p:extLst>
      <p:ext uri="{BB962C8B-B14F-4D97-AF65-F5344CB8AC3E}">
        <p14:creationId xmlns:p14="http://schemas.microsoft.com/office/powerpoint/2010/main" val="419204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EF1D13D5-61CE-48B7-AE52-411A82AEB43D}"/>
              </a:ext>
            </a:extLst>
          </p:cNvPr>
          <p:cNvSpPr>
            <a:spLocks noGrp="1"/>
          </p:cNvSpPr>
          <p:nvPr>
            <p:ph type="dt" sz="half" idx="10"/>
          </p:nvPr>
        </p:nvSpPr>
        <p:spPr/>
        <p:txBody>
          <a:bodyPr/>
          <a:lstStyle>
            <a:lvl1pPr>
              <a:defRPr/>
            </a:lvl1pPr>
          </a:lstStyle>
          <a:p>
            <a:fld id="{C2FE254B-AC21-433F-8ABD-6964870E3017}" type="datetimeFigureOut">
              <a:rPr lang="en-US" altLang="en-US"/>
              <a:pPr/>
              <a:t>2/7/2021</a:t>
            </a:fld>
            <a:endParaRPr lang="en-US" altLang="en-US"/>
          </a:p>
        </p:txBody>
      </p:sp>
      <p:sp>
        <p:nvSpPr>
          <p:cNvPr id="5" name="Footer Placeholder 18">
            <a:extLst>
              <a:ext uri="{FF2B5EF4-FFF2-40B4-BE49-F238E27FC236}">
                <a16:creationId xmlns:a16="http://schemas.microsoft.com/office/drawing/2014/main" id="{AD5A15EF-FCD8-470E-B383-A2D3297804F2}"/>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AAF19FCA-0E55-4A7D-A46D-B708631510CE}"/>
              </a:ext>
            </a:extLst>
          </p:cNvPr>
          <p:cNvSpPr>
            <a:spLocks noGrp="1"/>
          </p:cNvSpPr>
          <p:nvPr>
            <p:ph type="sldNum" sz="quarter" idx="12"/>
          </p:nvPr>
        </p:nvSpPr>
        <p:spPr>
          <a:xfrm>
            <a:off x="8229600" y="6473825"/>
            <a:ext cx="758825" cy="247650"/>
          </a:xfrm>
        </p:spPr>
        <p:txBody>
          <a:bodyPr/>
          <a:lstStyle>
            <a:lvl1pPr>
              <a:defRPr/>
            </a:lvl1pPr>
          </a:lstStyle>
          <a:p>
            <a:fld id="{0390D63E-DE78-4C5F-8349-7A2AC5A15370}" type="slidenum">
              <a:rPr lang="en-US" altLang="en-US"/>
              <a:pPr/>
              <a:t>‹#›</a:t>
            </a:fld>
            <a:endParaRPr lang="en-US" altLang="en-US"/>
          </a:p>
        </p:txBody>
      </p:sp>
    </p:spTree>
    <p:extLst>
      <p:ext uri="{BB962C8B-B14F-4D97-AF65-F5344CB8AC3E}">
        <p14:creationId xmlns:p14="http://schemas.microsoft.com/office/powerpoint/2010/main" val="191714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0E91BFAA-48FA-4352-870B-39FD6955E10E}"/>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30A2AACC-F2AC-4F60-8619-BE69423AD368}"/>
              </a:ext>
            </a:extLst>
          </p:cNvPr>
          <p:cNvSpPr>
            <a:spLocks noGrp="1"/>
          </p:cNvSpPr>
          <p:nvPr>
            <p:ph type="dt" sz="half" idx="10"/>
          </p:nvPr>
        </p:nvSpPr>
        <p:spPr/>
        <p:txBody>
          <a:bodyPr/>
          <a:lstStyle>
            <a:lvl1pPr>
              <a:defRPr/>
            </a:lvl1pPr>
          </a:lstStyle>
          <a:p>
            <a:fld id="{FD3361D4-B3E0-41B8-A5E1-E5DC6CD8090A}" type="datetimeFigureOut">
              <a:rPr lang="en-US" altLang="en-US"/>
              <a:pPr/>
              <a:t>2/7/2021</a:t>
            </a:fld>
            <a:endParaRPr lang="en-US" altLang="en-US"/>
          </a:p>
        </p:txBody>
      </p:sp>
      <p:sp>
        <p:nvSpPr>
          <p:cNvPr id="7" name="Footer Placeholder 10">
            <a:extLst>
              <a:ext uri="{FF2B5EF4-FFF2-40B4-BE49-F238E27FC236}">
                <a16:creationId xmlns:a16="http://schemas.microsoft.com/office/drawing/2014/main" id="{1E5D6F95-57D3-4696-92FE-5768A2BD108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505F4F70-A142-42C9-8993-92E30C79F4F8}"/>
              </a:ext>
            </a:extLst>
          </p:cNvPr>
          <p:cNvSpPr>
            <a:spLocks noGrp="1"/>
          </p:cNvSpPr>
          <p:nvPr>
            <p:ph type="sldNum" sz="quarter" idx="12"/>
          </p:nvPr>
        </p:nvSpPr>
        <p:spPr/>
        <p:txBody>
          <a:bodyPr/>
          <a:lstStyle>
            <a:lvl1pPr>
              <a:defRPr/>
            </a:lvl1pPr>
          </a:lstStyle>
          <a:p>
            <a:fld id="{9E48BE6A-0079-4F74-956C-7AC204C93222}" type="slidenum">
              <a:rPr lang="en-US" altLang="en-US"/>
              <a:pPr/>
              <a:t>‹#›</a:t>
            </a:fld>
            <a:endParaRPr lang="en-US" altLang="en-US"/>
          </a:p>
        </p:txBody>
      </p:sp>
    </p:spTree>
    <p:extLst>
      <p:ext uri="{BB962C8B-B14F-4D97-AF65-F5344CB8AC3E}">
        <p14:creationId xmlns:p14="http://schemas.microsoft.com/office/powerpoint/2010/main" val="28282338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7513E5DB-39FB-4511-8D29-8FD091390E9F}"/>
              </a:ext>
            </a:extLst>
          </p:cNvPr>
          <p:cNvSpPr>
            <a:spLocks noGrp="1"/>
          </p:cNvSpPr>
          <p:nvPr>
            <p:ph type="dt" sz="half" idx="10"/>
          </p:nvPr>
        </p:nvSpPr>
        <p:spPr/>
        <p:txBody>
          <a:bodyPr/>
          <a:lstStyle>
            <a:lvl1pPr>
              <a:defRPr/>
            </a:lvl1pPr>
          </a:lstStyle>
          <a:p>
            <a:fld id="{B9E6A291-F586-4D0A-BA73-E941628235A3}" type="datetimeFigureOut">
              <a:rPr lang="en-US" altLang="en-US"/>
              <a:pPr/>
              <a:t>2/7/2021</a:t>
            </a:fld>
            <a:endParaRPr lang="en-US" altLang="en-US"/>
          </a:p>
        </p:txBody>
      </p:sp>
      <p:sp>
        <p:nvSpPr>
          <p:cNvPr id="6" name="Footer Placeholder 27">
            <a:extLst>
              <a:ext uri="{FF2B5EF4-FFF2-40B4-BE49-F238E27FC236}">
                <a16:creationId xmlns:a16="http://schemas.microsoft.com/office/drawing/2014/main" id="{F9A79A0F-C1CB-4C21-A6B0-6662C44B9F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F552D707-B0AA-4A60-BC07-9F7D94CD073A}"/>
              </a:ext>
            </a:extLst>
          </p:cNvPr>
          <p:cNvSpPr>
            <a:spLocks noGrp="1"/>
          </p:cNvSpPr>
          <p:nvPr>
            <p:ph type="sldNum" sz="quarter" idx="12"/>
          </p:nvPr>
        </p:nvSpPr>
        <p:spPr/>
        <p:txBody>
          <a:bodyPr/>
          <a:lstStyle>
            <a:lvl1pPr>
              <a:defRPr/>
            </a:lvl1pPr>
          </a:lstStyle>
          <a:p>
            <a:fld id="{CA804286-0070-4FDD-9D14-CEC601C0B8D3}" type="slidenum">
              <a:rPr lang="en-US" altLang="en-US"/>
              <a:pPr/>
              <a:t>‹#›</a:t>
            </a:fld>
            <a:endParaRPr lang="en-US" altLang="en-US"/>
          </a:p>
        </p:txBody>
      </p:sp>
    </p:spTree>
    <p:extLst>
      <p:ext uri="{BB962C8B-B14F-4D97-AF65-F5344CB8AC3E}">
        <p14:creationId xmlns:p14="http://schemas.microsoft.com/office/powerpoint/2010/main" val="360969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0D0F451C-1636-4F4F-A1C7-08BDFB29A179}"/>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55E11DF6-7A4E-4C09-B987-1385AF3D1115}"/>
              </a:ext>
            </a:extLst>
          </p:cNvPr>
          <p:cNvSpPr>
            <a:spLocks noGrp="1"/>
          </p:cNvSpPr>
          <p:nvPr>
            <p:ph type="dt" sz="half" idx="10"/>
          </p:nvPr>
        </p:nvSpPr>
        <p:spPr/>
        <p:txBody>
          <a:bodyPr/>
          <a:lstStyle>
            <a:lvl1pPr>
              <a:defRPr/>
            </a:lvl1pPr>
          </a:lstStyle>
          <a:p>
            <a:fld id="{DCD770A0-CB07-4E8D-9B2C-93A08D35D88F}" type="datetimeFigureOut">
              <a:rPr lang="en-US" altLang="en-US"/>
              <a:pPr/>
              <a:t>2/7/2021</a:t>
            </a:fld>
            <a:endParaRPr lang="en-US" altLang="en-US"/>
          </a:p>
        </p:txBody>
      </p:sp>
      <p:sp>
        <p:nvSpPr>
          <p:cNvPr id="9" name="Footer Placeholder 5">
            <a:extLst>
              <a:ext uri="{FF2B5EF4-FFF2-40B4-BE49-F238E27FC236}">
                <a16:creationId xmlns:a16="http://schemas.microsoft.com/office/drawing/2014/main" id="{61D5520E-6103-47F9-8856-580CCEAB20A2}"/>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2336A470-6495-4C02-B770-DF58E2E81DF0}"/>
              </a:ext>
            </a:extLst>
          </p:cNvPr>
          <p:cNvSpPr>
            <a:spLocks noGrp="1"/>
          </p:cNvSpPr>
          <p:nvPr>
            <p:ph type="sldNum" sz="quarter" idx="12"/>
          </p:nvPr>
        </p:nvSpPr>
        <p:spPr>
          <a:xfrm>
            <a:off x="8229600" y="6477000"/>
            <a:ext cx="762000" cy="247650"/>
          </a:xfrm>
        </p:spPr>
        <p:txBody>
          <a:bodyPr/>
          <a:lstStyle>
            <a:lvl1pPr>
              <a:defRPr/>
            </a:lvl1pPr>
          </a:lstStyle>
          <a:p>
            <a:fld id="{78463D3E-7E96-40E6-8462-E8596B648D7D}" type="slidenum">
              <a:rPr lang="en-US" altLang="en-US"/>
              <a:pPr/>
              <a:t>‹#›</a:t>
            </a:fld>
            <a:endParaRPr lang="en-US" altLang="en-US"/>
          </a:p>
        </p:txBody>
      </p:sp>
    </p:spTree>
    <p:extLst>
      <p:ext uri="{BB962C8B-B14F-4D97-AF65-F5344CB8AC3E}">
        <p14:creationId xmlns:p14="http://schemas.microsoft.com/office/powerpoint/2010/main" val="66413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45577F4F-2A99-4370-8C9C-4A5F4C8EB8A4}"/>
              </a:ext>
            </a:extLst>
          </p:cNvPr>
          <p:cNvSpPr>
            <a:spLocks noGrp="1"/>
          </p:cNvSpPr>
          <p:nvPr>
            <p:ph type="dt" sz="half" idx="10"/>
          </p:nvPr>
        </p:nvSpPr>
        <p:spPr/>
        <p:txBody>
          <a:bodyPr/>
          <a:lstStyle>
            <a:lvl1pPr>
              <a:defRPr/>
            </a:lvl1pPr>
          </a:lstStyle>
          <a:p>
            <a:fld id="{BAE039A5-7FC0-4F17-90D0-4DD4AEE7B893}" type="datetimeFigureOut">
              <a:rPr lang="en-US" altLang="en-US"/>
              <a:pPr/>
              <a:t>2/7/2021</a:t>
            </a:fld>
            <a:endParaRPr lang="en-US" altLang="en-US"/>
          </a:p>
        </p:txBody>
      </p:sp>
      <p:sp>
        <p:nvSpPr>
          <p:cNvPr id="4" name="Footer Placeholder 27">
            <a:extLst>
              <a:ext uri="{FF2B5EF4-FFF2-40B4-BE49-F238E27FC236}">
                <a16:creationId xmlns:a16="http://schemas.microsoft.com/office/drawing/2014/main" id="{95996914-7C2E-4664-B268-A430D223C51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D2FD809E-ACE6-43E1-B434-C9ED0D35B14A}"/>
              </a:ext>
            </a:extLst>
          </p:cNvPr>
          <p:cNvSpPr>
            <a:spLocks noGrp="1"/>
          </p:cNvSpPr>
          <p:nvPr>
            <p:ph type="sldNum" sz="quarter" idx="12"/>
          </p:nvPr>
        </p:nvSpPr>
        <p:spPr/>
        <p:txBody>
          <a:bodyPr/>
          <a:lstStyle>
            <a:lvl1pPr>
              <a:defRPr/>
            </a:lvl1pPr>
          </a:lstStyle>
          <a:p>
            <a:fld id="{941EAAB0-AA59-42C2-9635-221A9548DE11}" type="slidenum">
              <a:rPr lang="en-US" altLang="en-US"/>
              <a:pPr/>
              <a:t>‹#›</a:t>
            </a:fld>
            <a:endParaRPr lang="en-US" altLang="en-US"/>
          </a:p>
        </p:txBody>
      </p:sp>
    </p:spTree>
    <p:extLst>
      <p:ext uri="{BB962C8B-B14F-4D97-AF65-F5344CB8AC3E}">
        <p14:creationId xmlns:p14="http://schemas.microsoft.com/office/powerpoint/2010/main" val="226268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E8B5E0BA-E897-4574-BD4A-CDEF6FF8398A}"/>
              </a:ext>
            </a:extLst>
          </p:cNvPr>
          <p:cNvSpPr>
            <a:spLocks noGrp="1"/>
          </p:cNvSpPr>
          <p:nvPr>
            <p:ph type="dt" sz="half" idx="10"/>
          </p:nvPr>
        </p:nvSpPr>
        <p:spPr/>
        <p:txBody>
          <a:bodyPr/>
          <a:lstStyle>
            <a:lvl1pPr>
              <a:defRPr/>
            </a:lvl1pPr>
          </a:lstStyle>
          <a:p>
            <a:fld id="{74D234BD-B949-41DB-B6F1-4292A5E09087}" type="datetimeFigureOut">
              <a:rPr lang="en-US" altLang="en-US"/>
              <a:pPr/>
              <a:t>2/7/2021</a:t>
            </a:fld>
            <a:endParaRPr lang="en-US" altLang="en-US"/>
          </a:p>
        </p:txBody>
      </p:sp>
      <p:sp>
        <p:nvSpPr>
          <p:cNvPr id="3" name="Footer Placeholder 23">
            <a:extLst>
              <a:ext uri="{FF2B5EF4-FFF2-40B4-BE49-F238E27FC236}">
                <a16:creationId xmlns:a16="http://schemas.microsoft.com/office/drawing/2014/main" id="{861D57C7-8CB6-4866-B43B-F7B33F5535F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5C849B65-FA21-43AE-8FD7-6CF96E6BB489}"/>
              </a:ext>
            </a:extLst>
          </p:cNvPr>
          <p:cNvSpPr>
            <a:spLocks noGrp="1"/>
          </p:cNvSpPr>
          <p:nvPr>
            <p:ph type="sldNum" sz="quarter" idx="12"/>
          </p:nvPr>
        </p:nvSpPr>
        <p:spPr/>
        <p:txBody>
          <a:bodyPr/>
          <a:lstStyle>
            <a:lvl1pPr>
              <a:defRPr/>
            </a:lvl1pPr>
          </a:lstStyle>
          <a:p>
            <a:fld id="{A0DCFB4A-E1A5-4B65-9B8E-BC3EF4C2F0D8}" type="slidenum">
              <a:rPr lang="en-US" altLang="en-US"/>
              <a:pPr/>
              <a:t>‹#›</a:t>
            </a:fld>
            <a:endParaRPr lang="en-US" altLang="en-US"/>
          </a:p>
        </p:txBody>
      </p:sp>
    </p:spTree>
    <p:extLst>
      <p:ext uri="{BB962C8B-B14F-4D97-AF65-F5344CB8AC3E}">
        <p14:creationId xmlns:p14="http://schemas.microsoft.com/office/powerpoint/2010/main" val="378851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F73016C6-DC84-499D-9779-85BAB77E9C0F}"/>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F8B58E97-0FD0-46B4-8362-EDAECBD2B1C2}"/>
              </a:ext>
            </a:extLst>
          </p:cNvPr>
          <p:cNvSpPr>
            <a:spLocks noGrp="1"/>
          </p:cNvSpPr>
          <p:nvPr>
            <p:ph type="dt" sz="half" idx="10"/>
          </p:nvPr>
        </p:nvSpPr>
        <p:spPr/>
        <p:txBody>
          <a:bodyPr/>
          <a:lstStyle>
            <a:lvl1pPr>
              <a:defRPr/>
            </a:lvl1pPr>
          </a:lstStyle>
          <a:p>
            <a:fld id="{FA479DC9-522E-4B64-BB4D-EDADE5F1B0D5}" type="datetimeFigureOut">
              <a:rPr lang="en-US" altLang="en-US"/>
              <a:pPr/>
              <a:t>2/7/2021</a:t>
            </a:fld>
            <a:endParaRPr lang="en-US" altLang="en-US"/>
          </a:p>
        </p:txBody>
      </p:sp>
      <p:sp>
        <p:nvSpPr>
          <p:cNvPr id="7" name="Footer Placeholder 28">
            <a:extLst>
              <a:ext uri="{FF2B5EF4-FFF2-40B4-BE49-F238E27FC236}">
                <a16:creationId xmlns:a16="http://schemas.microsoft.com/office/drawing/2014/main" id="{7D3A723F-C829-4282-BE6B-D5D30A405C9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CDEAA23-40F6-41A7-8DB9-89080CC92C32}"/>
              </a:ext>
            </a:extLst>
          </p:cNvPr>
          <p:cNvSpPr>
            <a:spLocks noGrp="1"/>
          </p:cNvSpPr>
          <p:nvPr>
            <p:ph type="sldNum" sz="quarter" idx="12"/>
          </p:nvPr>
        </p:nvSpPr>
        <p:spPr/>
        <p:txBody>
          <a:bodyPr/>
          <a:lstStyle>
            <a:lvl1pPr>
              <a:defRPr/>
            </a:lvl1pPr>
          </a:lstStyle>
          <a:p>
            <a:fld id="{92F32B0A-918F-4534-920A-5C45466135D1}" type="slidenum">
              <a:rPr lang="en-US" altLang="en-US"/>
              <a:pPr/>
              <a:t>‹#›</a:t>
            </a:fld>
            <a:endParaRPr lang="en-US" altLang="en-US"/>
          </a:p>
        </p:txBody>
      </p:sp>
    </p:spTree>
    <p:extLst>
      <p:ext uri="{BB962C8B-B14F-4D97-AF65-F5344CB8AC3E}">
        <p14:creationId xmlns:p14="http://schemas.microsoft.com/office/powerpoint/2010/main" val="19439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313889A1-5CF1-420F-849E-C710F2B359B5}"/>
              </a:ext>
            </a:extLst>
          </p:cNvPr>
          <p:cNvSpPr>
            <a:spLocks noGrp="1"/>
          </p:cNvSpPr>
          <p:nvPr>
            <p:ph type="dt" sz="half" idx="10"/>
          </p:nvPr>
        </p:nvSpPr>
        <p:spPr/>
        <p:txBody>
          <a:bodyPr/>
          <a:lstStyle>
            <a:lvl1pPr>
              <a:defRPr/>
            </a:lvl1pPr>
          </a:lstStyle>
          <a:p>
            <a:fld id="{9C9AFE73-88D7-4AD9-99FE-2B63B2851E67}" type="datetimeFigureOut">
              <a:rPr lang="en-US" altLang="en-US"/>
              <a:pPr/>
              <a:t>2/7/2021</a:t>
            </a:fld>
            <a:endParaRPr lang="en-US" altLang="en-US"/>
          </a:p>
        </p:txBody>
      </p:sp>
      <p:sp>
        <p:nvSpPr>
          <p:cNvPr id="6" name="Footer Placeholder 4">
            <a:extLst>
              <a:ext uri="{FF2B5EF4-FFF2-40B4-BE49-F238E27FC236}">
                <a16:creationId xmlns:a16="http://schemas.microsoft.com/office/drawing/2014/main" id="{BE04404D-06EC-4D6A-97F0-7D3D819CEBF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FDCCA68C-878B-48BA-8A3C-23A9F3ED8FFC}"/>
              </a:ext>
            </a:extLst>
          </p:cNvPr>
          <p:cNvSpPr>
            <a:spLocks noGrp="1"/>
          </p:cNvSpPr>
          <p:nvPr>
            <p:ph type="sldNum" sz="quarter" idx="12"/>
          </p:nvPr>
        </p:nvSpPr>
        <p:spPr/>
        <p:txBody>
          <a:bodyPr/>
          <a:lstStyle>
            <a:lvl1pPr>
              <a:defRPr/>
            </a:lvl1pPr>
          </a:lstStyle>
          <a:p>
            <a:fld id="{7F261F05-0993-4654-A1A8-2E4D3B33CE16}" type="slidenum">
              <a:rPr lang="en-US" altLang="en-US"/>
              <a:pPr/>
              <a:t>‹#›</a:t>
            </a:fld>
            <a:endParaRPr lang="en-US" altLang="en-US"/>
          </a:p>
        </p:txBody>
      </p:sp>
    </p:spTree>
    <p:extLst>
      <p:ext uri="{BB962C8B-B14F-4D97-AF65-F5344CB8AC3E}">
        <p14:creationId xmlns:p14="http://schemas.microsoft.com/office/powerpoint/2010/main" val="45929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9272D890-1485-43B6-A6EA-E9DEF0C4CB7C}"/>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29" name="Text Placeholder 7">
            <a:extLst>
              <a:ext uri="{FF2B5EF4-FFF2-40B4-BE49-F238E27FC236}">
                <a16:creationId xmlns:a16="http://schemas.microsoft.com/office/drawing/2014/main" id="{0656F893-2F84-4D0C-B760-BC598550B4EA}"/>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5484885C-1C35-4F1E-8026-A6531EBC9DA7}"/>
              </a:ext>
            </a:extLst>
          </p:cNvPr>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prstTxWarp prst="textNoShape">
              <a:avLst/>
            </a:prstTxWarp>
          </a:bodyPr>
          <a:lstStyle>
            <a:lvl1pPr>
              <a:defRPr sz="1200">
                <a:solidFill>
                  <a:srgbClr val="D38E27"/>
                </a:solidFill>
              </a:defRPr>
            </a:lvl1pPr>
          </a:lstStyle>
          <a:p>
            <a:fld id="{8AEBF710-0575-44B2-B53F-06AC48A7E831}" type="datetimeFigureOut">
              <a:rPr lang="en-US" altLang="en-US"/>
              <a:pPr/>
              <a:t>2/7/2021</a:t>
            </a:fld>
            <a:endParaRPr lang="en-US" altLang="en-US"/>
          </a:p>
        </p:txBody>
      </p:sp>
      <p:sp>
        <p:nvSpPr>
          <p:cNvPr id="28" name="Footer Placeholder 27">
            <a:extLst>
              <a:ext uri="{FF2B5EF4-FFF2-40B4-BE49-F238E27FC236}">
                <a16:creationId xmlns:a16="http://schemas.microsoft.com/office/drawing/2014/main" id="{533C16E9-D0C7-4CFF-8464-D3B2F38F2313}"/>
              </a:ext>
            </a:extLst>
          </p:cNvPr>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4F905BE1-F353-40C7-B225-459C0883AEDB}"/>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defRPr>
            </a:lvl1pPr>
          </a:lstStyle>
          <a:p>
            <a:fld id="{FAD404C2-A5FA-46CC-9AD2-45EFA3154D28}" type="slidenum">
              <a:rPr lang="en-US" altLang="en-US"/>
              <a:pPr/>
              <a:t>‹#›</a:t>
            </a:fld>
            <a:endParaRPr lang="en-US" altLang="en-US"/>
          </a:p>
        </p:txBody>
      </p:sp>
      <p:sp>
        <p:nvSpPr>
          <p:cNvPr id="10" name="Title Placeholder 9">
            <a:extLst>
              <a:ext uri="{FF2B5EF4-FFF2-40B4-BE49-F238E27FC236}">
                <a16:creationId xmlns:a16="http://schemas.microsoft.com/office/drawing/2014/main" id="{582A96E7-D0D5-4D57-851B-9A350B42CB7F}"/>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1FE324FC-05B6-4DFE-B0A0-054BB2D06AEF}"/>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Straight Connector 11">
            <a:extLst>
              <a:ext uri="{FF2B5EF4-FFF2-40B4-BE49-F238E27FC236}">
                <a16:creationId xmlns:a16="http://schemas.microsoft.com/office/drawing/2014/main" id="{917391E7-FA3A-421E-B6AB-E972AF4E47BE}"/>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87" r:id="rId4"/>
    <p:sldLayoutId id="2147483793" r:id="rId5"/>
    <p:sldLayoutId id="2147483788" r:id="rId6"/>
    <p:sldLayoutId id="2147483794" r:id="rId7"/>
    <p:sldLayoutId id="2147483795" r:id="rId8"/>
    <p:sldLayoutId id="2147483796" r:id="rId9"/>
    <p:sldLayoutId id="2147483789" r:id="rId10"/>
    <p:sldLayoutId id="2147483797"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S PGothic" panose="020B0600070205080204" pitchFamily="34" charset="-128"/>
          <a:cs typeface="+mj-cs"/>
        </a:defRPr>
      </a:lvl1pPr>
      <a:lvl2pPr algn="l" rtl="0" eaLnBrk="0" fontAlgn="base" hangingPunct="0">
        <a:spcBef>
          <a:spcPct val="0"/>
        </a:spcBef>
        <a:spcAft>
          <a:spcPct val="0"/>
        </a:spcAft>
        <a:defRPr sz="3600">
          <a:solidFill>
            <a:schemeClr val="tx2"/>
          </a:solidFill>
          <a:latin typeface="Franklin Gothic Medium" pitchFamily="34" charset="0"/>
          <a:ea typeface="MS PGothic" panose="020B0600070205080204" pitchFamily="34" charset="-128"/>
        </a:defRPr>
      </a:lvl2pPr>
      <a:lvl3pPr algn="l" rtl="0" eaLnBrk="0" fontAlgn="base" hangingPunct="0">
        <a:spcBef>
          <a:spcPct val="0"/>
        </a:spcBef>
        <a:spcAft>
          <a:spcPct val="0"/>
        </a:spcAft>
        <a:defRPr sz="3600">
          <a:solidFill>
            <a:schemeClr val="tx2"/>
          </a:solidFill>
          <a:latin typeface="Franklin Gothic Medium" pitchFamily="34" charset="0"/>
          <a:ea typeface="MS PGothic" panose="020B0600070205080204" pitchFamily="34" charset="-128"/>
        </a:defRPr>
      </a:lvl3pPr>
      <a:lvl4pPr algn="l" rtl="0" eaLnBrk="0" fontAlgn="base" hangingPunct="0">
        <a:spcBef>
          <a:spcPct val="0"/>
        </a:spcBef>
        <a:spcAft>
          <a:spcPct val="0"/>
        </a:spcAft>
        <a:defRPr sz="3600">
          <a:solidFill>
            <a:schemeClr val="tx2"/>
          </a:solidFill>
          <a:latin typeface="Franklin Gothic Medium" pitchFamily="34" charset="0"/>
          <a:ea typeface="MS PGothic" panose="020B0600070205080204" pitchFamily="34" charset="-128"/>
        </a:defRPr>
      </a:lvl4pPr>
      <a:lvl5pPr algn="l" rtl="0" eaLnBrk="0" fontAlgn="base" hangingPunct="0">
        <a:spcBef>
          <a:spcPct val="0"/>
        </a:spcBef>
        <a:spcAft>
          <a:spcPct val="0"/>
        </a:spcAft>
        <a:defRPr sz="3600">
          <a:solidFill>
            <a:schemeClr val="tx2"/>
          </a:solidFill>
          <a:latin typeface="Franklin Gothic Medium" pitchFamily="34" charset="0"/>
          <a:ea typeface="MS PGothic" panose="020B0600070205080204" pitchFamily="34" charset="-128"/>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S PGothic" panose="020B0600070205080204" pitchFamily="34" charset="-128"/>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75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5C69-4E9F-49C8-9CF1-490E3442B782}"/>
              </a:ext>
            </a:extLst>
          </p:cNvPr>
          <p:cNvSpPr>
            <a:spLocks noGrp="1"/>
          </p:cNvSpPr>
          <p:nvPr>
            <p:ph type="title"/>
          </p:nvPr>
        </p:nvSpPr>
        <p:spPr>
          <a:xfrm>
            <a:off x="304800" y="381000"/>
            <a:ext cx="8686800" cy="838200"/>
          </a:xfrm>
        </p:spPr>
        <p:txBody>
          <a:bodyPr>
            <a:noAutofit/>
          </a:bodyPr>
          <a:lstStyle/>
          <a:p>
            <a:pPr eaLnBrk="1" fontAlgn="auto" hangingPunct="1">
              <a:spcAft>
                <a:spcPts val="0"/>
              </a:spcAft>
              <a:defRPr/>
            </a:pPr>
            <a:r>
              <a:rPr lang="en-US" sz="5400" cap="none" dirty="0">
                <a:ea typeface="+mj-ea"/>
              </a:rPr>
              <a:t>2)  The Great Deportation</a:t>
            </a:r>
          </a:p>
        </p:txBody>
      </p:sp>
      <p:sp>
        <p:nvSpPr>
          <p:cNvPr id="3" name="Content Placeholder 2">
            <a:extLst>
              <a:ext uri="{FF2B5EF4-FFF2-40B4-BE49-F238E27FC236}">
                <a16:creationId xmlns:a16="http://schemas.microsoft.com/office/drawing/2014/main" id="{54CBD74A-3040-4C8A-895C-98F6E64A528F}"/>
              </a:ext>
            </a:extLst>
          </p:cNvPr>
          <p:cNvSpPr>
            <a:spLocks noGrp="1"/>
          </p:cNvSpPr>
          <p:nvPr>
            <p:ph idx="1"/>
          </p:nvPr>
        </p:nvSpPr>
        <p:spPr>
          <a:xfrm>
            <a:off x="304800" y="1676400"/>
            <a:ext cx="8686800" cy="3322638"/>
          </a:xfrm>
        </p:spPr>
        <p:txBody>
          <a:bodyPr/>
          <a:lstStyle/>
          <a:p>
            <a:pPr eaLnBrk="1" hangingPunct="1"/>
            <a:r>
              <a:rPr lang="en-US" altLang="en-US" sz="4800" dirty="0"/>
              <a:t>  Daniel 1.2-7</a:t>
            </a:r>
          </a:p>
          <a:p>
            <a:pPr marL="0" indent="0" eaLnBrk="1" hangingPunct="1">
              <a:buNone/>
            </a:pPr>
            <a:r>
              <a:rPr lang="en-US" altLang="en-US" sz="4000" i="1" dirty="0"/>
              <a:t>“Then the king instructed Ashpenaz, the master of his eunuchs, to bring some of the children of Israel and some of the king’s descendants and some of the nobles,…. </a:t>
            </a:r>
            <a:endParaRPr lang="en-US" altLang="en-US" sz="4000" b="1" i="1" dirty="0"/>
          </a:p>
        </p:txBody>
      </p:sp>
    </p:spTree>
    <p:extLst>
      <p:ext uri="{BB962C8B-B14F-4D97-AF65-F5344CB8AC3E}">
        <p14:creationId xmlns:p14="http://schemas.microsoft.com/office/powerpoint/2010/main" val="369669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5C69-4E9F-49C8-9CF1-490E3442B782}"/>
              </a:ext>
            </a:extLst>
          </p:cNvPr>
          <p:cNvSpPr>
            <a:spLocks noGrp="1"/>
          </p:cNvSpPr>
          <p:nvPr>
            <p:ph type="title"/>
          </p:nvPr>
        </p:nvSpPr>
        <p:spPr>
          <a:xfrm>
            <a:off x="304800" y="381000"/>
            <a:ext cx="8686800" cy="838200"/>
          </a:xfrm>
        </p:spPr>
        <p:txBody>
          <a:bodyPr>
            <a:noAutofit/>
          </a:bodyPr>
          <a:lstStyle/>
          <a:p>
            <a:pPr eaLnBrk="1" fontAlgn="auto" hangingPunct="1">
              <a:spcAft>
                <a:spcPts val="0"/>
              </a:spcAft>
              <a:defRPr/>
            </a:pPr>
            <a:r>
              <a:rPr lang="en-US" sz="5400" cap="none" dirty="0">
                <a:ea typeface="+mj-ea"/>
              </a:rPr>
              <a:t>2)  The Great Deportation</a:t>
            </a:r>
          </a:p>
        </p:txBody>
      </p:sp>
      <p:sp>
        <p:nvSpPr>
          <p:cNvPr id="3" name="Content Placeholder 2">
            <a:extLst>
              <a:ext uri="{FF2B5EF4-FFF2-40B4-BE49-F238E27FC236}">
                <a16:creationId xmlns:a16="http://schemas.microsoft.com/office/drawing/2014/main" id="{54CBD74A-3040-4C8A-895C-98F6E64A528F}"/>
              </a:ext>
            </a:extLst>
          </p:cNvPr>
          <p:cNvSpPr>
            <a:spLocks noGrp="1"/>
          </p:cNvSpPr>
          <p:nvPr>
            <p:ph idx="1"/>
          </p:nvPr>
        </p:nvSpPr>
        <p:spPr>
          <a:xfrm>
            <a:off x="304800" y="1676400"/>
            <a:ext cx="8686800" cy="3322638"/>
          </a:xfrm>
        </p:spPr>
        <p:txBody>
          <a:bodyPr/>
          <a:lstStyle/>
          <a:p>
            <a:pPr marL="0" indent="0" eaLnBrk="1" hangingPunct="1">
              <a:buNone/>
            </a:pPr>
            <a:r>
              <a:rPr lang="en-US" altLang="en-US" sz="4000" i="1" dirty="0"/>
              <a:t>“…young men in whom there was no blemish, but good-looking, gifted in all wisdom, possessing knowledge and quick to understand, who had ability to serve in the king’s palace, and whom they might teach the language and literature of the Chaldeans”               </a:t>
            </a:r>
            <a:r>
              <a:rPr lang="en-US" altLang="en-US" sz="4000" b="1" dirty="0">
                <a:solidFill>
                  <a:srgbClr val="FF0000"/>
                </a:solidFill>
              </a:rPr>
              <a:t>Dan. 1.3,4</a:t>
            </a:r>
            <a:endParaRPr lang="en-US" altLang="en-US" sz="4000" b="1" i="1" dirty="0">
              <a:solidFill>
                <a:srgbClr val="FF0000"/>
              </a:solidFill>
            </a:endParaRPr>
          </a:p>
        </p:txBody>
      </p:sp>
    </p:spTree>
    <p:extLst>
      <p:ext uri="{BB962C8B-B14F-4D97-AF65-F5344CB8AC3E}">
        <p14:creationId xmlns:p14="http://schemas.microsoft.com/office/powerpoint/2010/main" val="219413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5C69-4E9F-49C8-9CF1-490E3442B782}"/>
              </a:ext>
            </a:extLst>
          </p:cNvPr>
          <p:cNvSpPr>
            <a:spLocks noGrp="1"/>
          </p:cNvSpPr>
          <p:nvPr>
            <p:ph type="title"/>
          </p:nvPr>
        </p:nvSpPr>
        <p:spPr>
          <a:xfrm>
            <a:off x="304800" y="381000"/>
            <a:ext cx="8686800" cy="838200"/>
          </a:xfrm>
        </p:spPr>
        <p:txBody>
          <a:bodyPr>
            <a:noAutofit/>
          </a:bodyPr>
          <a:lstStyle/>
          <a:p>
            <a:pPr eaLnBrk="1" fontAlgn="auto" hangingPunct="1">
              <a:spcAft>
                <a:spcPts val="0"/>
              </a:spcAft>
              <a:defRPr/>
            </a:pPr>
            <a:r>
              <a:rPr lang="en-US" sz="5400" cap="none" dirty="0">
                <a:ea typeface="+mj-ea"/>
              </a:rPr>
              <a:t>2)  The Great Deportation</a:t>
            </a:r>
          </a:p>
        </p:txBody>
      </p:sp>
      <p:sp>
        <p:nvSpPr>
          <p:cNvPr id="3" name="Content Placeholder 2">
            <a:extLst>
              <a:ext uri="{FF2B5EF4-FFF2-40B4-BE49-F238E27FC236}">
                <a16:creationId xmlns:a16="http://schemas.microsoft.com/office/drawing/2014/main" id="{54CBD74A-3040-4C8A-895C-98F6E64A528F}"/>
              </a:ext>
            </a:extLst>
          </p:cNvPr>
          <p:cNvSpPr>
            <a:spLocks noGrp="1"/>
          </p:cNvSpPr>
          <p:nvPr>
            <p:ph idx="1"/>
          </p:nvPr>
        </p:nvSpPr>
        <p:spPr>
          <a:xfrm>
            <a:off x="304800" y="1905000"/>
            <a:ext cx="8686800" cy="3322638"/>
          </a:xfrm>
        </p:spPr>
        <p:txBody>
          <a:bodyPr/>
          <a:lstStyle/>
          <a:p>
            <a:pPr eaLnBrk="1" hangingPunct="1"/>
            <a:r>
              <a:rPr lang="en-US" altLang="en-US" sz="4800" dirty="0"/>
              <a:t>  </a:t>
            </a:r>
            <a:r>
              <a:rPr lang="en-US" altLang="en-US" sz="5400" dirty="0"/>
              <a:t>The </a:t>
            </a:r>
            <a:r>
              <a:rPr lang="en-US" altLang="en-US" sz="5400" b="1" u="sng" dirty="0"/>
              <a:t>PHYSICAL</a:t>
            </a:r>
            <a:r>
              <a:rPr lang="en-US" altLang="en-US" sz="5400" b="1" dirty="0"/>
              <a:t> TEST   </a:t>
            </a:r>
            <a:r>
              <a:rPr lang="en-US" altLang="en-US" sz="5400" dirty="0"/>
              <a:t>(v.4)</a:t>
            </a:r>
          </a:p>
          <a:p>
            <a:pPr eaLnBrk="1" hangingPunct="1"/>
            <a:r>
              <a:rPr lang="en-US" altLang="en-US" sz="5400" dirty="0"/>
              <a:t>  The </a:t>
            </a:r>
            <a:r>
              <a:rPr lang="en-US" altLang="en-US" sz="5400" b="1" u="sng" dirty="0"/>
              <a:t>INTELLECTUAL</a:t>
            </a:r>
            <a:r>
              <a:rPr lang="en-US" altLang="en-US" sz="5400" b="1" dirty="0"/>
              <a:t> TEST</a:t>
            </a:r>
          </a:p>
          <a:p>
            <a:pPr eaLnBrk="1" hangingPunct="1"/>
            <a:r>
              <a:rPr lang="en-US" altLang="en-US" sz="5400" dirty="0"/>
              <a:t>  The </a:t>
            </a:r>
            <a:r>
              <a:rPr lang="en-US" altLang="en-US" sz="5400" b="1" u="sng" dirty="0"/>
              <a:t>SOCIAL</a:t>
            </a:r>
            <a:r>
              <a:rPr lang="en-US" altLang="en-US" sz="5400" b="1" dirty="0"/>
              <a:t> TEST</a:t>
            </a:r>
          </a:p>
          <a:p>
            <a:pPr eaLnBrk="1" hangingPunct="1"/>
            <a:r>
              <a:rPr lang="en-US" altLang="en-US" sz="5400" dirty="0"/>
              <a:t>  Their </a:t>
            </a:r>
            <a:r>
              <a:rPr lang="en-US" altLang="en-US" sz="5400" b="1" u="sng" dirty="0"/>
              <a:t>CURRICULUM</a:t>
            </a:r>
          </a:p>
        </p:txBody>
      </p:sp>
    </p:spTree>
    <p:extLst>
      <p:ext uri="{BB962C8B-B14F-4D97-AF65-F5344CB8AC3E}">
        <p14:creationId xmlns:p14="http://schemas.microsoft.com/office/powerpoint/2010/main" val="2874008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5C69-4E9F-49C8-9CF1-490E3442B782}"/>
              </a:ext>
            </a:extLst>
          </p:cNvPr>
          <p:cNvSpPr>
            <a:spLocks noGrp="1"/>
          </p:cNvSpPr>
          <p:nvPr>
            <p:ph type="title"/>
          </p:nvPr>
        </p:nvSpPr>
        <p:spPr>
          <a:xfrm>
            <a:off x="304800" y="381000"/>
            <a:ext cx="8686800" cy="838200"/>
          </a:xfrm>
        </p:spPr>
        <p:txBody>
          <a:bodyPr>
            <a:noAutofit/>
          </a:bodyPr>
          <a:lstStyle/>
          <a:p>
            <a:pPr eaLnBrk="1" fontAlgn="auto" hangingPunct="1">
              <a:spcAft>
                <a:spcPts val="0"/>
              </a:spcAft>
              <a:defRPr/>
            </a:pPr>
            <a:r>
              <a:rPr lang="en-US" sz="5400" cap="none" dirty="0">
                <a:ea typeface="+mj-ea"/>
              </a:rPr>
              <a:t>2)  The Great Deportation</a:t>
            </a:r>
          </a:p>
        </p:txBody>
      </p:sp>
      <p:sp>
        <p:nvSpPr>
          <p:cNvPr id="3" name="Content Placeholder 2">
            <a:extLst>
              <a:ext uri="{FF2B5EF4-FFF2-40B4-BE49-F238E27FC236}">
                <a16:creationId xmlns:a16="http://schemas.microsoft.com/office/drawing/2014/main" id="{54CBD74A-3040-4C8A-895C-98F6E64A528F}"/>
              </a:ext>
            </a:extLst>
          </p:cNvPr>
          <p:cNvSpPr>
            <a:spLocks noGrp="1"/>
          </p:cNvSpPr>
          <p:nvPr>
            <p:ph idx="1"/>
          </p:nvPr>
        </p:nvSpPr>
        <p:spPr>
          <a:xfrm>
            <a:off x="304800" y="1600200"/>
            <a:ext cx="8686800" cy="4648200"/>
          </a:xfrm>
        </p:spPr>
        <p:txBody>
          <a:bodyPr/>
          <a:lstStyle/>
          <a:p>
            <a:pPr eaLnBrk="1" hangingPunct="1"/>
            <a:r>
              <a:rPr lang="en-US" altLang="en-US" sz="4800" dirty="0"/>
              <a:t>  </a:t>
            </a:r>
            <a:r>
              <a:rPr lang="en-US" altLang="en-US" sz="5400" dirty="0"/>
              <a:t>The </a:t>
            </a:r>
            <a:r>
              <a:rPr lang="en-US" altLang="en-US" sz="5400" b="1" u="sng" dirty="0"/>
              <a:t>BRAINWASHING</a:t>
            </a:r>
          </a:p>
          <a:p>
            <a:pPr marL="457200" lvl="1" indent="0" eaLnBrk="1" hangingPunct="1">
              <a:buNone/>
            </a:pPr>
            <a:r>
              <a:rPr lang="en-US" altLang="en-US" sz="5000" dirty="0"/>
              <a:t>   </a:t>
            </a:r>
            <a:r>
              <a:rPr lang="en-US" altLang="en-US" sz="4000" dirty="0"/>
              <a:t>Daniel  (</a:t>
            </a:r>
            <a:r>
              <a:rPr lang="en-US" altLang="en-US" sz="4000" b="1" i="1" dirty="0"/>
              <a:t>“God is my Judge”)</a:t>
            </a:r>
            <a:endParaRPr lang="en-US" altLang="en-US" sz="4000" dirty="0"/>
          </a:p>
          <a:p>
            <a:pPr marL="914400" lvl="2" indent="0" eaLnBrk="1" hangingPunct="1">
              <a:buNone/>
            </a:pPr>
            <a:r>
              <a:rPr lang="en-US" altLang="en-US" sz="3600" dirty="0"/>
              <a:t>      Belteshazzar </a:t>
            </a:r>
            <a:r>
              <a:rPr lang="en-US" altLang="en-US" sz="3600" i="1" dirty="0"/>
              <a:t>(“Bel, protect his life”)</a:t>
            </a:r>
          </a:p>
          <a:p>
            <a:pPr marL="914400" lvl="2" indent="0" eaLnBrk="1" hangingPunct="1">
              <a:buNone/>
            </a:pPr>
            <a:endParaRPr lang="en-US" altLang="en-US" sz="2000" i="1" dirty="0"/>
          </a:p>
          <a:p>
            <a:pPr marL="914400" lvl="2" indent="0" eaLnBrk="1" hangingPunct="1">
              <a:buNone/>
            </a:pPr>
            <a:r>
              <a:rPr lang="en-US" altLang="en-US" sz="4000" dirty="0"/>
              <a:t>Hananiah </a:t>
            </a:r>
            <a:r>
              <a:rPr lang="en-US" altLang="en-US" sz="4000" b="1" i="1" dirty="0"/>
              <a:t>(“Yahweh is gracious”)</a:t>
            </a:r>
            <a:endParaRPr lang="en-US" altLang="en-US" sz="4000" dirty="0"/>
          </a:p>
          <a:p>
            <a:pPr marL="914400" lvl="2" indent="0" eaLnBrk="1" hangingPunct="1">
              <a:buNone/>
            </a:pPr>
            <a:r>
              <a:rPr lang="en-US" altLang="en-US" sz="4000" dirty="0"/>
              <a:t>      </a:t>
            </a:r>
            <a:r>
              <a:rPr lang="en-US" altLang="en-US" sz="3600" dirty="0"/>
              <a:t>Shadrach </a:t>
            </a:r>
            <a:r>
              <a:rPr lang="en-US" altLang="en-US" sz="3600" i="1" dirty="0"/>
              <a:t>(“The command of </a:t>
            </a:r>
            <a:r>
              <a:rPr lang="en-US" altLang="en-US" sz="3600" i="1" dirty="0" err="1"/>
              <a:t>Aku</a:t>
            </a:r>
            <a:r>
              <a:rPr lang="en-US" altLang="en-US" sz="3600" i="1" dirty="0"/>
              <a:t>”)</a:t>
            </a:r>
            <a:endParaRPr lang="en-US" altLang="en-US" sz="3600" dirty="0"/>
          </a:p>
          <a:p>
            <a:pPr marL="914400" lvl="2" indent="0" eaLnBrk="1" hangingPunct="1">
              <a:buNone/>
            </a:pPr>
            <a:endParaRPr lang="en-US" altLang="en-US" sz="3600" dirty="0"/>
          </a:p>
        </p:txBody>
      </p:sp>
      <p:sp>
        <p:nvSpPr>
          <p:cNvPr id="4" name="Arrow: Right 3">
            <a:extLst>
              <a:ext uri="{FF2B5EF4-FFF2-40B4-BE49-F238E27FC236}">
                <a16:creationId xmlns:a16="http://schemas.microsoft.com/office/drawing/2014/main" id="{4ADC2384-F7A9-481B-A596-C263C5C9689A}"/>
              </a:ext>
            </a:extLst>
          </p:cNvPr>
          <p:cNvSpPr/>
          <p:nvPr/>
        </p:nvSpPr>
        <p:spPr>
          <a:xfrm>
            <a:off x="1295400" y="3544824"/>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3F3842A-24ED-4DB6-85B8-6B0BA6C0AE97}"/>
              </a:ext>
            </a:extLst>
          </p:cNvPr>
          <p:cNvPicPr>
            <a:picLocks noChangeAspect="1"/>
          </p:cNvPicPr>
          <p:nvPr/>
        </p:nvPicPr>
        <p:blipFill>
          <a:blip r:embed="rId2"/>
          <a:stretch>
            <a:fillRect/>
          </a:stretch>
        </p:blipFill>
        <p:spPr>
          <a:xfrm>
            <a:off x="1371600" y="5373567"/>
            <a:ext cx="560881" cy="438950"/>
          </a:xfrm>
          <a:prstGeom prst="rect">
            <a:avLst/>
          </a:prstGeom>
        </p:spPr>
      </p:pic>
    </p:spTree>
    <p:extLst>
      <p:ext uri="{BB962C8B-B14F-4D97-AF65-F5344CB8AC3E}">
        <p14:creationId xmlns:p14="http://schemas.microsoft.com/office/powerpoint/2010/main" val="67704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5C69-4E9F-49C8-9CF1-490E3442B782}"/>
              </a:ext>
            </a:extLst>
          </p:cNvPr>
          <p:cNvSpPr>
            <a:spLocks noGrp="1"/>
          </p:cNvSpPr>
          <p:nvPr>
            <p:ph type="title"/>
          </p:nvPr>
        </p:nvSpPr>
        <p:spPr>
          <a:xfrm>
            <a:off x="304800" y="381000"/>
            <a:ext cx="8686800" cy="838200"/>
          </a:xfrm>
        </p:spPr>
        <p:txBody>
          <a:bodyPr>
            <a:noAutofit/>
          </a:bodyPr>
          <a:lstStyle/>
          <a:p>
            <a:pPr eaLnBrk="1" fontAlgn="auto" hangingPunct="1">
              <a:spcAft>
                <a:spcPts val="0"/>
              </a:spcAft>
              <a:defRPr/>
            </a:pPr>
            <a:r>
              <a:rPr lang="en-US" sz="5400" cap="none" dirty="0">
                <a:ea typeface="+mj-ea"/>
              </a:rPr>
              <a:t>2)  The Great Deportation</a:t>
            </a:r>
          </a:p>
        </p:txBody>
      </p:sp>
      <p:sp>
        <p:nvSpPr>
          <p:cNvPr id="3" name="Content Placeholder 2">
            <a:extLst>
              <a:ext uri="{FF2B5EF4-FFF2-40B4-BE49-F238E27FC236}">
                <a16:creationId xmlns:a16="http://schemas.microsoft.com/office/drawing/2014/main" id="{54CBD74A-3040-4C8A-895C-98F6E64A528F}"/>
              </a:ext>
            </a:extLst>
          </p:cNvPr>
          <p:cNvSpPr>
            <a:spLocks noGrp="1"/>
          </p:cNvSpPr>
          <p:nvPr>
            <p:ph idx="1"/>
          </p:nvPr>
        </p:nvSpPr>
        <p:spPr>
          <a:xfrm>
            <a:off x="304800" y="1600200"/>
            <a:ext cx="8686800" cy="4648200"/>
          </a:xfrm>
        </p:spPr>
        <p:txBody>
          <a:bodyPr/>
          <a:lstStyle/>
          <a:p>
            <a:pPr marL="0" indent="0" eaLnBrk="1" hangingPunct="1">
              <a:buNone/>
            </a:pPr>
            <a:endParaRPr lang="en-US" altLang="en-US" sz="4000" dirty="0"/>
          </a:p>
          <a:p>
            <a:pPr marL="0" indent="0" eaLnBrk="1" hangingPunct="1">
              <a:buNone/>
            </a:pPr>
            <a:r>
              <a:rPr lang="en-US" altLang="en-US" sz="4000" dirty="0"/>
              <a:t>       </a:t>
            </a:r>
            <a:r>
              <a:rPr lang="en-US" altLang="en-US" sz="4000" dirty="0" err="1"/>
              <a:t>Mishael</a:t>
            </a:r>
            <a:r>
              <a:rPr lang="en-US" altLang="en-US" sz="4000" dirty="0"/>
              <a:t>  (</a:t>
            </a:r>
            <a:r>
              <a:rPr lang="en-US" altLang="en-US" sz="4000" b="1" i="1" dirty="0"/>
              <a:t>“Who is what God is”)</a:t>
            </a:r>
            <a:endParaRPr lang="en-US" altLang="en-US" sz="4000" dirty="0"/>
          </a:p>
          <a:p>
            <a:pPr marL="914400" lvl="2" indent="0" eaLnBrk="1" hangingPunct="1">
              <a:buNone/>
            </a:pPr>
            <a:r>
              <a:rPr lang="en-US" altLang="en-US" sz="3600" dirty="0"/>
              <a:t>      Meshach </a:t>
            </a:r>
            <a:r>
              <a:rPr lang="en-US" altLang="en-US" sz="3600" i="1" dirty="0"/>
              <a:t>(“Who is what </a:t>
            </a:r>
            <a:r>
              <a:rPr lang="en-US" altLang="en-US" sz="3600" i="1" dirty="0" err="1"/>
              <a:t>Aku</a:t>
            </a:r>
            <a:r>
              <a:rPr lang="en-US" altLang="en-US" sz="3600" i="1" dirty="0"/>
              <a:t> is”)</a:t>
            </a:r>
          </a:p>
          <a:p>
            <a:pPr marL="914400" lvl="2" indent="0" eaLnBrk="1" hangingPunct="1">
              <a:buNone/>
            </a:pPr>
            <a:endParaRPr lang="en-US" altLang="en-US" sz="2800" i="1" dirty="0"/>
          </a:p>
          <a:p>
            <a:pPr marL="914400" lvl="2" indent="0" eaLnBrk="1" hangingPunct="1">
              <a:buNone/>
            </a:pPr>
            <a:r>
              <a:rPr lang="en-US" altLang="en-US" sz="4000" dirty="0"/>
              <a:t>Azariah </a:t>
            </a:r>
            <a:r>
              <a:rPr lang="en-US" altLang="en-US" sz="4000" b="1" i="1" dirty="0"/>
              <a:t>(“Yahweh is my Helper”)</a:t>
            </a:r>
            <a:endParaRPr lang="en-US" altLang="en-US" sz="4000" dirty="0"/>
          </a:p>
          <a:p>
            <a:pPr marL="914400" lvl="2" indent="0" eaLnBrk="1" hangingPunct="1">
              <a:buNone/>
            </a:pPr>
            <a:r>
              <a:rPr lang="en-US" altLang="en-US" sz="4000" dirty="0"/>
              <a:t>      </a:t>
            </a:r>
            <a:r>
              <a:rPr lang="en-US" altLang="en-US" sz="3600" dirty="0"/>
              <a:t>Abednego   </a:t>
            </a:r>
            <a:r>
              <a:rPr lang="en-US" altLang="en-US" sz="3600" i="1" dirty="0"/>
              <a:t>(“Servant of Nebo”)</a:t>
            </a:r>
            <a:endParaRPr lang="en-US" altLang="en-US" sz="3600" dirty="0"/>
          </a:p>
          <a:p>
            <a:pPr marL="914400" lvl="2" indent="0" eaLnBrk="1" hangingPunct="1">
              <a:buNone/>
            </a:pPr>
            <a:endParaRPr lang="en-US" altLang="en-US" sz="3600" dirty="0"/>
          </a:p>
        </p:txBody>
      </p:sp>
      <p:sp>
        <p:nvSpPr>
          <p:cNvPr id="4" name="Arrow: Right 3">
            <a:extLst>
              <a:ext uri="{FF2B5EF4-FFF2-40B4-BE49-F238E27FC236}">
                <a16:creationId xmlns:a16="http://schemas.microsoft.com/office/drawing/2014/main" id="{4ADC2384-F7A9-481B-A596-C263C5C9689A}"/>
              </a:ext>
            </a:extLst>
          </p:cNvPr>
          <p:cNvSpPr/>
          <p:nvPr/>
        </p:nvSpPr>
        <p:spPr>
          <a:xfrm>
            <a:off x="1335024" y="32004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3F3842A-24ED-4DB6-85B8-6B0BA6C0AE97}"/>
              </a:ext>
            </a:extLst>
          </p:cNvPr>
          <p:cNvPicPr>
            <a:picLocks noChangeAspect="1"/>
          </p:cNvPicPr>
          <p:nvPr/>
        </p:nvPicPr>
        <p:blipFill>
          <a:blip r:embed="rId2"/>
          <a:stretch>
            <a:fillRect/>
          </a:stretch>
        </p:blipFill>
        <p:spPr>
          <a:xfrm>
            <a:off x="1335024" y="5181600"/>
            <a:ext cx="560881" cy="438950"/>
          </a:xfrm>
          <a:prstGeom prst="rect">
            <a:avLst/>
          </a:prstGeom>
        </p:spPr>
      </p:pic>
    </p:spTree>
    <p:extLst>
      <p:ext uri="{BB962C8B-B14F-4D97-AF65-F5344CB8AC3E}">
        <p14:creationId xmlns:p14="http://schemas.microsoft.com/office/powerpoint/2010/main" val="355615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5C69-4E9F-49C8-9CF1-490E3442B782}"/>
              </a:ext>
            </a:extLst>
          </p:cNvPr>
          <p:cNvSpPr>
            <a:spLocks noGrp="1"/>
          </p:cNvSpPr>
          <p:nvPr>
            <p:ph type="title"/>
          </p:nvPr>
        </p:nvSpPr>
        <p:spPr>
          <a:xfrm>
            <a:off x="304800" y="381000"/>
            <a:ext cx="8686800" cy="838200"/>
          </a:xfrm>
        </p:spPr>
        <p:txBody>
          <a:bodyPr>
            <a:noAutofit/>
          </a:bodyPr>
          <a:lstStyle/>
          <a:p>
            <a:pPr eaLnBrk="1" fontAlgn="auto" hangingPunct="1">
              <a:spcAft>
                <a:spcPts val="0"/>
              </a:spcAft>
              <a:defRPr/>
            </a:pPr>
            <a:r>
              <a:rPr lang="en-US" sz="5400" cap="none" dirty="0">
                <a:ea typeface="+mj-ea"/>
              </a:rPr>
              <a:t>3)  The Great Decision</a:t>
            </a:r>
          </a:p>
        </p:txBody>
      </p:sp>
      <p:sp>
        <p:nvSpPr>
          <p:cNvPr id="3" name="Content Placeholder 2">
            <a:extLst>
              <a:ext uri="{FF2B5EF4-FFF2-40B4-BE49-F238E27FC236}">
                <a16:creationId xmlns:a16="http://schemas.microsoft.com/office/drawing/2014/main" id="{54CBD74A-3040-4C8A-895C-98F6E64A528F}"/>
              </a:ext>
            </a:extLst>
          </p:cNvPr>
          <p:cNvSpPr>
            <a:spLocks noGrp="1"/>
          </p:cNvSpPr>
          <p:nvPr>
            <p:ph idx="1"/>
          </p:nvPr>
        </p:nvSpPr>
        <p:spPr>
          <a:xfrm>
            <a:off x="304800" y="1981200"/>
            <a:ext cx="8839200" cy="3322638"/>
          </a:xfrm>
        </p:spPr>
        <p:txBody>
          <a:bodyPr/>
          <a:lstStyle/>
          <a:p>
            <a:pPr eaLnBrk="1" hangingPunct="1"/>
            <a:r>
              <a:rPr lang="en-US" altLang="en-US" sz="4000" dirty="0"/>
              <a:t>(v.8)  </a:t>
            </a:r>
            <a:r>
              <a:rPr lang="en-US" altLang="en-US" sz="4000" i="1" dirty="0"/>
              <a:t>“Daniel </a:t>
            </a:r>
            <a:r>
              <a:rPr lang="en-US" altLang="en-US" sz="4000" b="1" i="1" u="sng" dirty="0"/>
              <a:t>PURPOSED</a:t>
            </a:r>
            <a:r>
              <a:rPr lang="en-US" altLang="en-US" sz="4000" i="1" dirty="0"/>
              <a:t> in his heart…”</a:t>
            </a:r>
            <a:endParaRPr lang="en-US" altLang="en-US" sz="4000" dirty="0"/>
          </a:p>
          <a:p>
            <a:pPr eaLnBrk="1" hangingPunct="1"/>
            <a:r>
              <a:rPr lang="en-US" altLang="en-US" sz="4000" dirty="0"/>
              <a:t>Every major conviction we have is a conviction we need to make long </a:t>
            </a:r>
            <a:r>
              <a:rPr lang="en-US" altLang="en-US" sz="4000" b="1" u="sng" dirty="0"/>
              <a:t>BEFORE</a:t>
            </a:r>
            <a:r>
              <a:rPr lang="en-US" altLang="en-US" sz="4000" dirty="0"/>
              <a:t> it’s tested.</a:t>
            </a:r>
          </a:p>
          <a:p>
            <a:pPr eaLnBrk="1" hangingPunct="1"/>
            <a:r>
              <a:rPr lang="en-US" altLang="en-US" sz="4000" dirty="0"/>
              <a:t>Daniel </a:t>
            </a:r>
            <a:r>
              <a:rPr lang="en-US" altLang="en-US" sz="4000" b="1" u="sng" dirty="0"/>
              <a:t>RESOLVED</a:t>
            </a:r>
            <a:r>
              <a:rPr lang="en-US" altLang="en-US" sz="4000" dirty="0"/>
              <a:t> to do what was right.</a:t>
            </a:r>
          </a:p>
        </p:txBody>
      </p:sp>
    </p:spTree>
    <p:extLst>
      <p:ext uri="{BB962C8B-B14F-4D97-AF65-F5344CB8AC3E}">
        <p14:creationId xmlns:p14="http://schemas.microsoft.com/office/powerpoint/2010/main" val="1145929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5C69-4E9F-49C8-9CF1-490E3442B782}"/>
              </a:ext>
            </a:extLst>
          </p:cNvPr>
          <p:cNvSpPr>
            <a:spLocks noGrp="1"/>
          </p:cNvSpPr>
          <p:nvPr>
            <p:ph type="title"/>
          </p:nvPr>
        </p:nvSpPr>
        <p:spPr>
          <a:xfrm>
            <a:off x="304800" y="381000"/>
            <a:ext cx="8686800" cy="838200"/>
          </a:xfrm>
        </p:spPr>
        <p:txBody>
          <a:bodyPr>
            <a:noAutofit/>
          </a:bodyPr>
          <a:lstStyle/>
          <a:p>
            <a:pPr eaLnBrk="1" fontAlgn="auto" hangingPunct="1">
              <a:spcAft>
                <a:spcPts val="0"/>
              </a:spcAft>
              <a:defRPr/>
            </a:pPr>
            <a:r>
              <a:rPr lang="en-US" sz="5400" cap="none" dirty="0">
                <a:ea typeface="+mj-ea"/>
              </a:rPr>
              <a:t>4)  The Great Demonstration</a:t>
            </a:r>
          </a:p>
        </p:txBody>
      </p:sp>
      <p:sp>
        <p:nvSpPr>
          <p:cNvPr id="3" name="Content Placeholder 2">
            <a:extLst>
              <a:ext uri="{FF2B5EF4-FFF2-40B4-BE49-F238E27FC236}">
                <a16:creationId xmlns:a16="http://schemas.microsoft.com/office/drawing/2014/main" id="{54CBD74A-3040-4C8A-895C-98F6E64A528F}"/>
              </a:ext>
            </a:extLst>
          </p:cNvPr>
          <p:cNvSpPr>
            <a:spLocks noGrp="1"/>
          </p:cNvSpPr>
          <p:nvPr>
            <p:ph idx="1"/>
          </p:nvPr>
        </p:nvSpPr>
        <p:spPr>
          <a:xfrm>
            <a:off x="304800" y="1981200"/>
            <a:ext cx="8839200" cy="3322638"/>
          </a:xfrm>
        </p:spPr>
        <p:txBody>
          <a:bodyPr/>
          <a:lstStyle/>
          <a:p>
            <a:pPr eaLnBrk="1" hangingPunct="1"/>
            <a:r>
              <a:rPr lang="en-US" altLang="en-US" sz="4000" dirty="0"/>
              <a:t>  The greater </a:t>
            </a:r>
            <a:r>
              <a:rPr lang="en-US" altLang="en-US" sz="4000" b="1" u="sng" dirty="0"/>
              <a:t>IMPACT</a:t>
            </a:r>
            <a:r>
              <a:rPr lang="en-US" altLang="en-US" sz="4000" b="1" dirty="0"/>
              <a:t>.    </a:t>
            </a:r>
            <a:r>
              <a:rPr lang="en-US" altLang="en-US" sz="4000" dirty="0"/>
              <a:t>(v.15)</a:t>
            </a:r>
            <a:endParaRPr lang="en-US" altLang="en-US" sz="4000" b="1" dirty="0"/>
          </a:p>
          <a:p>
            <a:pPr eaLnBrk="1" hangingPunct="1"/>
            <a:r>
              <a:rPr lang="en-US" altLang="en-US" sz="4000" dirty="0"/>
              <a:t>  The greater </a:t>
            </a:r>
            <a:r>
              <a:rPr lang="en-US" altLang="en-US" sz="4000" b="1" u="sng" dirty="0"/>
              <a:t>INTELLIGENCE</a:t>
            </a:r>
            <a:r>
              <a:rPr lang="en-US" altLang="en-US" sz="4000" b="1" dirty="0"/>
              <a:t>.  </a:t>
            </a:r>
            <a:r>
              <a:rPr lang="en-US" altLang="en-US" sz="4000" dirty="0"/>
              <a:t>(v.17,20)</a:t>
            </a:r>
          </a:p>
          <a:p>
            <a:pPr eaLnBrk="1" hangingPunct="1"/>
            <a:r>
              <a:rPr lang="en-US" altLang="en-US" sz="4000" dirty="0"/>
              <a:t>  The greater </a:t>
            </a:r>
            <a:r>
              <a:rPr lang="en-US" altLang="en-US" sz="4000" b="1" u="sng" dirty="0"/>
              <a:t>INFLUENCE</a:t>
            </a:r>
            <a:r>
              <a:rPr lang="en-US" altLang="en-US" sz="4000" b="1" dirty="0"/>
              <a:t>.  </a:t>
            </a:r>
            <a:r>
              <a:rPr lang="en-US" altLang="en-US" sz="4000" dirty="0"/>
              <a:t>(v.18,19)</a:t>
            </a:r>
          </a:p>
          <a:p>
            <a:pPr marL="0" indent="0" eaLnBrk="1" hangingPunct="1">
              <a:buNone/>
            </a:pPr>
            <a:endParaRPr lang="en-US" altLang="en-US" sz="2000" dirty="0"/>
          </a:p>
          <a:p>
            <a:pPr marL="0" indent="0" eaLnBrk="1" hangingPunct="1">
              <a:buNone/>
            </a:pPr>
            <a:r>
              <a:rPr lang="en-US" altLang="en-US" sz="5400" dirty="0"/>
              <a:t>   </a:t>
            </a:r>
            <a:r>
              <a:rPr lang="en-US" altLang="en-US" sz="5400" b="1" i="1" dirty="0"/>
              <a:t>“Thus Daniel </a:t>
            </a:r>
            <a:r>
              <a:rPr lang="en-US" altLang="en-US" sz="5400" b="1" i="1" u="sng" dirty="0"/>
              <a:t>continued</a:t>
            </a:r>
            <a:r>
              <a:rPr lang="en-US" altLang="en-US" sz="5400" b="1" i="1" dirty="0"/>
              <a:t>…”</a:t>
            </a:r>
          </a:p>
          <a:p>
            <a:pPr marL="0" indent="0" eaLnBrk="1" hangingPunct="1">
              <a:buNone/>
            </a:pPr>
            <a:r>
              <a:rPr lang="en-US" altLang="en-US" sz="5400" b="1" i="1" dirty="0"/>
              <a:t>               </a:t>
            </a:r>
            <a:r>
              <a:rPr lang="en-US" altLang="en-US" sz="4000" dirty="0"/>
              <a:t>Dan. 1.21</a:t>
            </a:r>
          </a:p>
          <a:p>
            <a:pPr marL="0" indent="0" eaLnBrk="1" hangingPunct="1">
              <a:buNone/>
            </a:pPr>
            <a:endParaRPr lang="en-US" altLang="en-US" sz="4000" dirty="0"/>
          </a:p>
        </p:txBody>
      </p:sp>
    </p:spTree>
    <p:extLst>
      <p:ext uri="{BB962C8B-B14F-4D97-AF65-F5344CB8AC3E}">
        <p14:creationId xmlns:p14="http://schemas.microsoft.com/office/powerpoint/2010/main" val="4263998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5C69-4E9F-49C8-9CF1-490E3442B782}"/>
              </a:ext>
            </a:extLst>
          </p:cNvPr>
          <p:cNvSpPr>
            <a:spLocks noGrp="1"/>
          </p:cNvSpPr>
          <p:nvPr>
            <p:ph type="title"/>
          </p:nvPr>
        </p:nvSpPr>
        <p:spPr>
          <a:xfrm>
            <a:off x="304800" y="381000"/>
            <a:ext cx="8686800" cy="838200"/>
          </a:xfrm>
        </p:spPr>
        <p:txBody>
          <a:bodyPr>
            <a:noAutofit/>
          </a:bodyPr>
          <a:lstStyle/>
          <a:p>
            <a:pPr eaLnBrk="1" fontAlgn="auto" hangingPunct="1">
              <a:spcAft>
                <a:spcPts val="0"/>
              </a:spcAft>
              <a:defRPr/>
            </a:pPr>
            <a:r>
              <a:rPr lang="en-US" sz="5400" cap="none" dirty="0">
                <a:ea typeface="+mj-ea"/>
              </a:rPr>
              <a:t>5)  The Application</a:t>
            </a:r>
          </a:p>
        </p:txBody>
      </p:sp>
      <p:sp>
        <p:nvSpPr>
          <p:cNvPr id="3" name="Content Placeholder 2">
            <a:extLst>
              <a:ext uri="{FF2B5EF4-FFF2-40B4-BE49-F238E27FC236}">
                <a16:creationId xmlns:a16="http://schemas.microsoft.com/office/drawing/2014/main" id="{54CBD74A-3040-4C8A-895C-98F6E64A528F}"/>
              </a:ext>
            </a:extLst>
          </p:cNvPr>
          <p:cNvSpPr>
            <a:spLocks noGrp="1"/>
          </p:cNvSpPr>
          <p:nvPr>
            <p:ph idx="1"/>
          </p:nvPr>
        </p:nvSpPr>
        <p:spPr>
          <a:xfrm>
            <a:off x="304800" y="1981200"/>
            <a:ext cx="8839200" cy="3322638"/>
          </a:xfrm>
        </p:spPr>
        <p:txBody>
          <a:bodyPr/>
          <a:lstStyle/>
          <a:p>
            <a:pPr marL="742950" indent="-742950" eaLnBrk="1" hangingPunct="1">
              <a:buFont typeface="+mj-lt"/>
              <a:buAutoNum type="arabicPeriod"/>
            </a:pPr>
            <a:r>
              <a:rPr lang="en-US" altLang="en-US" sz="4000" dirty="0"/>
              <a:t>  A life that was </a:t>
            </a:r>
            <a:r>
              <a:rPr lang="en-US" altLang="en-US" sz="4000" b="1" u="sng" dirty="0"/>
              <a:t>STEADFAST</a:t>
            </a:r>
            <a:r>
              <a:rPr lang="en-US" altLang="en-US" sz="4000" b="1" dirty="0"/>
              <a:t>.</a:t>
            </a:r>
          </a:p>
          <a:p>
            <a:pPr marL="742950" indent="-742950" eaLnBrk="1" hangingPunct="1">
              <a:buFont typeface="+mj-lt"/>
              <a:buAutoNum type="arabicPeriod"/>
            </a:pPr>
            <a:r>
              <a:rPr lang="en-US" altLang="en-US" sz="4000" b="1" dirty="0"/>
              <a:t>  </a:t>
            </a:r>
            <a:r>
              <a:rPr lang="en-US" altLang="en-US" sz="4000" dirty="0"/>
              <a:t>The </a:t>
            </a:r>
            <a:r>
              <a:rPr lang="en-US" altLang="en-US" sz="4000" b="1" u="sng" dirty="0"/>
              <a:t>PREPARATION</a:t>
            </a:r>
            <a:r>
              <a:rPr lang="en-US" altLang="en-US" sz="4000" b="1" dirty="0"/>
              <a:t>.</a:t>
            </a:r>
          </a:p>
          <a:p>
            <a:pPr marL="742950" indent="-742950" eaLnBrk="1" hangingPunct="1">
              <a:buFont typeface="+mj-lt"/>
              <a:buAutoNum type="arabicPeriod"/>
            </a:pPr>
            <a:r>
              <a:rPr lang="en-US" altLang="en-US" sz="4000" b="1" dirty="0"/>
              <a:t>  </a:t>
            </a:r>
            <a:r>
              <a:rPr lang="en-US" altLang="en-US" sz="4000" dirty="0"/>
              <a:t>The </a:t>
            </a:r>
            <a:r>
              <a:rPr lang="en-US" altLang="en-US" sz="4000" b="1" u="sng" dirty="0"/>
              <a:t>PROMISE</a:t>
            </a:r>
            <a:r>
              <a:rPr lang="en-US" altLang="en-US" sz="4000" b="1" dirty="0"/>
              <a:t>.</a:t>
            </a:r>
          </a:p>
          <a:p>
            <a:pPr marL="0" indent="0" eaLnBrk="1" hangingPunct="1">
              <a:buNone/>
            </a:pPr>
            <a:endParaRPr lang="en-US" altLang="en-US" sz="4000" b="1" dirty="0"/>
          </a:p>
          <a:p>
            <a:pPr marL="0" indent="0" eaLnBrk="1" hangingPunct="1">
              <a:buNone/>
            </a:pPr>
            <a:r>
              <a:rPr lang="en-US" altLang="en-US" sz="4800" b="1" dirty="0"/>
              <a:t> God will help us live like Daniel</a:t>
            </a:r>
          </a:p>
        </p:txBody>
      </p:sp>
    </p:spTree>
    <p:extLst>
      <p:ext uri="{BB962C8B-B14F-4D97-AF65-F5344CB8AC3E}">
        <p14:creationId xmlns:p14="http://schemas.microsoft.com/office/powerpoint/2010/main" val="2518984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CBD74A-3040-4C8A-895C-98F6E64A528F}"/>
              </a:ext>
            </a:extLst>
          </p:cNvPr>
          <p:cNvSpPr>
            <a:spLocks noGrp="1"/>
          </p:cNvSpPr>
          <p:nvPr>
            <p:ph idx="1"/>
          </p:nvPr>
        </p:nvSpPr>
        <p:spPr>
          <a:xfrm>
            <a:off x="286512" y="1295400"/>
            <a:ext cx="8839200" cy="3322638"/>
          </a:xfrm>
        </p:spPr>
        <p:txBody>
          <a:bodyPr/>
          <a:lstStyle/>
          <a:p>
            <a:pPr eaLnBrk="1" hangingPunct="1">
              <a:buFont typeface="Wingdings" panose="05000000000000000000" pitchFamily="2" charset="2"/>
              <a:buChar char="§"/>
            </a:pPr>
            <a:r>
              <a:rPr lang="en-US" altLang="en-US" sz="6000" b="1" dirty="0"/>
              <a:t>Marriage is hard</a:t>
            </a:r>
          </a:p>
          <a:p>
            <a:pPr eaLnBrk="1" hangingPunct="1">
              <a:buFont typeface="Wingdings" panose="05000000000000000000" pitchFamily="2" charset="2"/>
              <a:buChar char="§"/>
            </a:pPr>
            <a:r>
              <a:rPr lang="en-US" altLang="en-US" sz="6000" b="1" dirty="0"/>
              <a:t>Divorce is hard</a:t>
            </a:r>
          </a:p>
          <a:p>
            <a:pPr eaLnBrk="1" hangingPunct="1">
              <a:buFont typeface="Wingdings" panose="05000000000000000000" pitchFamily="2" charset="2"/>
              <a:buChar char="Ø"/>
            </a:pPr>
            <a:r>
              <a:rPr lang="en-US" altLang="en-US" sz="6000" b="1" dirty="0"/>
              <a:t>	</a:t>
            </a:r>
            <a:r>
              <a:rPr lang="en-US" altLang="en-US" sz="6000" b="1" u="sng" dirty="0"/>
              <a:t>CHOOSE YOUR HARD</a:t>
            </a:r>
            <a:endParaRPr lang="en-US" altLang="en-US" sz="6000" b="1" dirty="0"/>
          </a:p>
        </p:txBody>
      </p:sp>
    </p:spTree>
    <p:extLst>
      <p:ext uri="{BB962C8B-B14F-4D97-AF65-F5344CB8AC3E}">
        <p14:creationId xmlns:p14="http://schemas.microsoft.com/office/powerpoint/2010/main" val="2921812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CBD74A-3040-4C8A-895C-98F6E64A528F}"/>
              </a:ext>
            </a:extLst>
          </p:cNvPr>
          <p:cNvSpPr>
            <a:spLocks noGrp="1"/>
          </p:cNvSpPr>
          <p:nvPr>
            <p:ph idx="1"/>
          </p:nvPr>
        </p:nvSpPr>
        <p:spPr>
          <a:xfrm>
            <a:off x="286512" y="1295400"/>
            <a:ext cx="8839200" cy="3322638"/>
          </a:xfrm>
        </p:spPr>
        <p:txBody>
          <a:bodyPr/>
          <a:lstStyle/>
          <a:p>
            <a:pPr eaLnBrk="1" hangingPunct="1">
              <a:buFont typeface="Wingdings" panose="05000000000000000000" pitchFamily="2" charset="2"/>
              <a:buChar char="§"/>
            </a:pPr>
            <a:r>
              <a:rPr lang="en-US" altLang="en-US" sz="6000" b="1" dirty="0"/>
              <a:t>Being in debt is hard</a:t>
            </a:r>
          </a:p>
          <a:p>
            <a:pPr eaLnBrk="1" hangingPunct="1">
              <a:buFont typeface="Wingdings" panose="05000000000000000000" pitchFamily="2" charset="2"/>
              <a:buChar char="§"/>
            </a:pPr>
            <a:r>
              <a:rPr lang="en-US" altLang="en-US" sz="6000" b="1" dirty="0"/>
              <a:t>Being financially disciplined is hard</a:t>
            </a:r>
          </a:p>
          <a:p>
            <a:pPr eaLnBrk="1" hangingPunct="1">
              <a:buFont typeface="Wingdings" panose="05000000000000000000" pitchFamily="2" charset="2"/>
              <a:buChar char="Ø"/>
            </a:pPr>
            <a:r>
              <a:rPr lang="en-US" altLang="en-US" sz="6000" b="1" dirty="0"/>
              <a:t>	</a:t>
            </a:r>
            <a:r>
              <a:rPr lang="en-US" altLang="en-US" sz="6000" b="1" u="sng" dirty="0"/>
              <a:t>CHOOSE YOUR HARD</a:t>
            </a:r>
            <a:endParaRPr lang="en-US" altLang="en-US" sz="6000" b="1" dirty="0"/>
          </a:p>
        </p:txBody>
      </p:sp>
    </p:spTree>
    <p:extLst>
      <p:ext uri="{BB962C8B-B14F-4D97-AF65-F5344CB8AC3E}">
        <p14:creationId xmlns:p14="http://schemas.microsoft.com/office/powerpoint/2010/main" val="1736631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64BD92-5DC9-40D6-8CB8-F7D802870B89}"/>
              </a:ext>
            </a:extLst>
          </p:cNvPr>
          <p:cNvSpPr txBox="1"/>
          <p:nvPr/>
        </p:nvSpPr>
        <p:spPr>
          <a:xfrm>
            <a:off x="863203" y="200221"/>
            <a:ext cx="7493794" cy="923330"/>
          </a:xfrm>
          <a:prstGeom prst="rect">
            <a:avLst/>
          </a:prstGeom>
          <a:noFill/>
        </p:spPr>
        <p:txBody>
          <a:bodyPr wrap="square" rtlCol="0">
            <a:spAutoFit/>
          </a:bodyPr>
          <a:lstStyle/>
          <a:p>
            <a:pPr algn="ctr"/>
            <a:r>
              <a:rPr lang="en-US" sz="5400" dirty="0"/>
              <a:t>Leo and </a:t>
            </a:r>
            <a:r>
              <a:rPr lang="en-US" sz="5400" dirty="0" err="1"/>
              <a:t>Evanlee</a:t>
            </a:r>
            <a:r>
              <a:rPr lang="en-US" sz="5400" dirty="0"/>
              <a:t> </a:t>
            </a:r>
            <a:r>
              <a:rPr lang="en-US" sz="5400" dirty="0" err="1"/>
              <a:t>Entroso</a:t>
            </a:r>
            <a:endParaRPr lang="en-US" sz="5400" dirty="0"/>
          </a:p>
        </p:txBody>
      </p:sp>
      <p:pic>
        <p:nvPicPr>
          <p:cNvPr id="4" name="Picture 3">
            <a:extLst>
              <a:ext uri="{FF2B5EF4-FFF2-40B4-BE49-F238E27FC236}">
                <a16:creationId xmlns:a16="http://schemas.microsoft.com/office/drawing/2014/main" id="{AB63370E-FC1D-4033-A83A-EF16EAA99EC2}"/>
              </a:ext>
            </a:extLst>
          </p:cNvPr>
          <p:cNvPicPr>
            <a:picLocks noChangeAspect="1"/>
          </p:cNvPicPr>
          <p:nvPr/>
        </p:nvPicPr>
        <p:blipFill>
          <a:blip r:embed="rId2"/>
          <a:stretch>
            <a:fillRect/>
          </a:stretch>
        </p:blipFill>
        <p:spPr>
          <a:xfrm>
            <a:off x="825103" y="1123551"/>
            <a:ext cx="7493793" cy="5623592"/>
          </a:xfrm>
          <a:prstGeom prst="rect">
            <a:avLst/>
          </a:prstGeom>
        </p:spPr>
      </p:pic>
    </p:spTree>
    <p:extLst>
      <p:ext uri="{BB962C8B-B14F-4D97-AF65-F5344CB8AC3E}">
        <p14:creationId xmlns:p14="http://schemas.microsoft.com/office/powerpoint/2010/main" val="202245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CBD74A-3040-4C8A-895C-98F6E64A528F}"/>
              </a:ext>
            </a:extLst>
          </p:cNvPr>
          <p:cNvSpPr>
            <a:spLocks noGrp="1"/>
          </p:cNvSpPr>
          <p:nvPr>
            <p:ph idx="1"/>
          </p:nvPr>
        </p:nvSpPr>
        <p:spPr>
          <a:xfrm>
            <a:off x="286512" y="1295400"/>
            <a:ext cx="8839200" cy="3322638"/>
          </a:xfrm>
        </p:spPr>
        <p:txBody>
          <a:bodyPr/>
          <a:lstStyle/>
          <a:p>
            <a:pPr eaLnBrk="1" hangingPunct="1">
              <a:buFont typeface="Wingdings" panose="05000000000000000000" pitchFamily="2" charset="2"/>
              <a:buChar char="§"/>
            </a:pPr>
            <a:r>
              <a:rPr lang="en-US" altLang="en-US" sz="6000" b="1" dirty="0"/>
              <a:t>Communication is hard</a:t>
            </a:r>
          </a:p>
          <a:p>
            <a:pPr eaLnBrk="1" hangingPunct="1">
              <a:buFont typeface="Wingdings" panose="05000000000000000000" pitchFamily="2" charset="2"/>
              <a:buChar char="§"/>
            </a:pPr>
            <a:r>
              <a:rPr lang="en-US" altLang="en-US" sz="6000" b="1" u="sng" dirty="0"/>
              <a:t>NOT</a:t>
            </a:r>
            <a:r>
              <a:rPr lang="en-US" altLang="en-US" sz="6000" b="1" dirty="0"/>
              <a:t> communicating is hard</a:t>
            </a:r>
          </a:p>
          <a:p>
            <a:pPr eaLnBrk="1" hangingPunct="1">
              <a:buFont typeface="Wingdings" panose="05000000000000000000" pitchFamily="2" charset="2"/>
              <a:buChar char="Ø"/>
            </a:pPr>
            <a:r>
              <a:rPr lang="en-US" altLang="en-US" sz="6000" b="1" dirty="0"/>
              <a:t>	</a:t>
            </a:r>
            <a:r>
              <a:rPr lang="en-US" altLang="en-US" sz="6000" b="1" u="sng" dirty="0"/>
              <a:t>CHOOSE YOUR HARD</a:t>
            </a:r>
            <a:endParaRPr lang="en-US" altLang="en-US" sz="6000" b="1" dirty="0"/>
          </a:p>
        </p:txBody>
      </p:sp>
    </p:spTree>
    <p:extLst>
      <p:ext uri="{BB962C8B-B14F-4D97-AF65-F5344CB8AC3E}">
        <p14:creationId xmlns:p14="http://schemas.microsoft.com/office/powerpoint/2010/main" val="2822834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CBD74A-3040-4C8A-895C-98F6E64A528F}"/>
              </a:ext>
            </a:extLst>
          </p:cNvPr>
          <p:cNvSpPr>
            <a:spLocks noGrp="1"/>
          </p:cNvSpPr>
          <p:nvPr>
            <p:ph idx="1"/>
          </p:nvPr>
        </p:nvSpPr>
        <p:spPr>
          <a:xfrm>
            <a:off x="338328" y="838200"/>
            <a:ext cx="8839200" cy="3322638"/>
          </a:xfrm>
        </p:spPr>
        <p:txBody>
          <a:bodyPr/>
          <a:lstStyle/>
          <a:p>
            <a:pPr marL="0" indent="0" eaLnBrk="1" hangingPunct="1">
              <a:buNone/>
            </a:pPr>
            <a:r>
              <a:rPr lang="en-US" altLang="en-US" sz="6000" b="1" dirty="0"/>
              <a:t>Life will never be easy.  It will </a:t>
            </a:r>
            <a:r>
              <a:rPr lang="en-US" altLang="en-US" sz="6000" b="1" u="sng" dirty="0"/>
              <a:t>always</a:t>
            </a:r>
            <a:r>
              <a:rPr lang="en-US" altLang="en-US" sz="6000" b="1" dirty="0"/>
              <a:t> be hard.</a:t>
            </a:r>
          </a:p>
          <a:p>
            <a:pPr marL="0" indent="0" eaLnBrk="1" hangingPunct="1">
              <a:buNone/>
            </a:pPr>
            <a:endParaRPr lang="en-US" altLang="en-US" sz="2400" b="1" dirty="0"/>
          </a:p>
          <a:p>
            <a:pPr marL="0" indent="0" eaLnBrk="1" hangingPunct="1">
              <a:buNone/>
            </a:pPr>
            <a:r>
              <a:rPr lang="en-US" altLang="en-US" sz="6000" b="1" dirty="0"/>
              <a:t>But we can choose our hard.</a:t>
            </a:r>
          </a:p>
          <a:p>
            <a:pPr marL="0" indent="0" eaLnBrk="1" hangingPunct="1">
              <a:buNone/>
            </a:pPr>
            <a:r>
              <a:rPr lang="en-US" altLang="en-US" sz="6000" b="1" dirty="0"/>
              <a:t>     </a:t>
            </a:r>
            <a:r>
              <a:rPr lang="en-US" altLang="en-US" sz="6000" b="1" u="sng" dirty="0">
                <a:solidFill>
                  <a:srgbClr val="FF0000"/>
                </a:solidFill>
              </a:rPr>
              <a:t>CHOOSE  WISELY</a:t>
            </a:r>
          </a:p>
        </p:txBody>
      </p:sp>
    </p:spTree>
    <p:extLst>
      <p:ext uri="{BB962C8B-B14F-4D97-AF65-F5344CB8AC3E}">
        <p14:creationId xmlns:p14="http://schemas.microsoft.com/office/powerpoint/2010/main" val="895744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96D5D7-9051-4876-90FF-2C445A16AAEF}"/>
              </a:ext>
            </a:extLst>
          </p:cNvPr>
          <p:cNvPicPr>
            <a:picLocks noChangeAspect="1"/>
          </p:cNvPicPr>
          <p:nvPr/>
        </p:nvPicPr>
        <p:blipFill>
          <a:blip r:embed="rId2"/>
          <a:stretch>
            <a:fillRect/>
          </a:stretch>
        </p:blipFill>
        <p:spPr>
          <a:xfrm>
            <a:off x="863203" y="1157079"/>
            <a:ext cx="7417594" cy="5560713"/>
          </a:xfrm>
          <a:prstGeom prst="rect">
            <a:avLst/>
          </a:prstGeom>
        </p:spPr>
      </p:pic>
      <p:sp>
        <p:nvSpPr>
          <p:cNvPr id="3" name="TextBox 2">
            <a:extLst>
              <a:ext uri="{FF2B5EF4-FFF2-40B4-BE49-F238E27FC236}">
                <a16:creationId xmlns:a16="http://schemas.microsoft.com/office/drawing/2014/main" id="{B764BD92-5DC9-40D6-8CB8-F7D802870B89}"/>
              </a:ext>
            </a:extLst>
          </p:cNvPr>
          <p:cNvSpPr txBox="1"/>
          <p:nvPr/>
        </p:nvSpPr>
        <p:spPr>
          <a:xfrm>
            <a:off x="863203" y="200221"/>
            <a:ext cx="7493794" cy="923330"/>
          </a:xfrm>
          <a:prstGeom prst="rect">
            <a:avLst/>
          </a:prstGeom>
          <a:noFill/>
        </p:spPr>
        <p:txBody>
          <a:bodyPr wrap="square" rtlCol="0">
            <a:spAutoFit/>
          </a:bodyPr>
          <a:lstStyle/>
          <a:p>
            <a:pPr algn="ctr"/>
            <a:r>
              <a:rPr lang="en-US" sz="5400" dirty="0"/>
              <a:t>Leo and </a:t>
            </a:r>
            <a:r>
              <a:rPr lang="en-US" sz="5400" dirty="0" err="1"/>
              <a:t>Evanlee</a:t>
            </a:r>
            <a:r>
              <a:rPr lang="en-US" sz="5400" dirty="0"/>
              <a:t> </a:t>
            </a:r>
            <a:r>
              <a:rPr lang="en-US" sz="5400" dirty="0" err="1"/>
              <a:t>Entroso</a:t>
            </a:r>
            <a:endParaRPr lang="en-US" sz="5400" dirty="0"/>
          </a:p>
        </p:txBody>
      </p:sp>
    </p:spTree>
    <p:extLst>
      <p:ext uri="{BB962C8B-B14F-4D97-AF65-F5344CB8AC3E}">
        <p14:creationId xmlns:p14="http://schemas.microsoft.com/office/powerpoint/2010/main" val="1675201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23A2BB-A2DF-40C5-B9FB-0B87696D67C5}"/>
              </a:ext>
            </a:extLst>
          </p:cNvPr>
          <p:cNvPicPr>
            <a:picLocks noChangeAspect="1"/>
          </p:cNvPicPr>
          <p:nvPr/>
        </p:nvPicPr>
        <p:blipFill>
          <a:blip r:embed="rId2"/>
          <a:stretch>
            <a:fillRect/>
          </a:stretch>
        </p:blipFill>
        <p:spPr>
          <a:xfrm>
            <a:off x="990600" y="0"/>
            <a:ext cx="6858000" cy="6858000"/>
          </a:xfrm>
          <a:prstGeom prst="rect">
            <a:avLst/>
          </a:prstGeom>
        </p:spPr>
      </p:pic>
      <p:cxnSp>
        <p:nvCxnSpPr>
          <p:cNvPr id="6" name="Straight Arrow Connector 5">
            <a:extLst>
              <a:ext uri="{FF2B5EF4-FFF2-40B4-BE49-F238E27FC236}">
                <a16:creationId xmlns:a16="http://schemas.microsoft.com/office/drawing/2014/main" id="{D44FB606-0CC9-4EDB-8A91-FE90EE5EF0C4}"/>
              </a:ext>
            </a:extLst>
          </p:cNvPr>
          <p:cNvCxnSpPr>
            <a:cxnSpLocks/>
            <a:stCxn id="8" idx="2"/>
          </p:cNvCxnSpPr>
          <p:nvPr/>
        </p:nvCxnSpPr>
        <p:spPr>
          <a:xfrm flipH="1">
            <a:off x="7315200" y="4470975"/>
            <a:ext cx="685800" cy="1320225"/>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04A6856-E3A1-4488-8292-15809858FF63}"/>
              </a:ext>
            </a:extLst>
          </p:cNvPr>
          <p:cNvSpPr txBox="1"/>
          <p:nvPr/>
        </p:nvSpPr>
        <p:spPr>
          <a:xfrm>
            <a:off x="6934200" y="3886200"/>
            <a:ext cx="2133600" cy="584775"/>
          </a:xfrm>
          <a:prstGeom prst="rect">
            <a:avLst/>
          </a:prstGeom>
          <a:solidFill>
            <a:schemeClr val="tx1"/>
          </a:solidFill>
        </p:spPr>
        <p:txBody>
          <a:bodyPr wrap="square" rtlCol="0">
            <a:spAutoFit/>
          </a:bodyPr>
          <a:lstStyle/>
          <a:p>
            <a:pPr algn="ctr"/>
            <a:r>
              <a:rPr lang="en-US" sz="3200" dirty="0">
                <a:solidFill>
                  <a:schemeClr val="bg1"/>
                </a:solidFill>
              </a:rPr>
              <a:t>Mindanao</a:t>
            </a:r>
          </a:p>
        </p:txBody>
      </p:sp>
    </p:spTree>
    <p:extLst>
      <p:ext uri="{BB962C8B-B14F-4D97-AF65-F5344CB8AC3E}">
        <p14:creationId xmlns:p14="http://schemas.microsoft.com/office/powerpoint/2010/main" val="295327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4AB69C-34CA-4548-96E7-083FCB3C2447}"/>
              </a:ext>
            </a:extLst>
          </p:cNvPr>
          <p:cNvPicPr>
            <a:picLocks noChangeAspect="1"/>
          </p:cNvPicPr>
          <p:nvPr/>
        </p:nvPicPr>
        <p:blipFill>
          <a:blip r:embed="rId2"/>
          <a:stretch>
            <a:fillRect/>
          </a:stretch>
        </p:blipFill>
        <p:spPr>
          <a:xfrm>
            <a:off x="1025525" y="1447800"/>
            <a:ext cx="7092950" cy="5319713"/>
          </a:xfrm>
          <a:prstGeom prst="rect">
            <a:avLst/>
          </a:prstGeom>
        </p:spPr>
      </p:pic>
      <p:sp>
        <p:nvSpPr>
          <p:cNvPr id="3" name="TextBox 2">
            <a:extLst>
              <a:ext uri="{FF2B5EF4-FFF2-40B4-BE49-F238E27FC236}">
                <a16:creationId xmlns:a16="http://schemas.microsoft.com/office/drawing/2014/main" id="{71C33065-9578-4EB6-859C-24B3FEB5D419}"/>
              </a:ext>
            </a:extLst>
          </p:cNvPr>
          <p:cNvSpPr txBox="1"/>
          <p:nvPr/>
        </p:nvSpPr>
        <p:spPr>
          <a:xfrm>
            <a:off x="2365375" y="304800"/>
            <a:ext cx="4413250" cy="838200"/>
          </a:xfrm>
          <a:prstGeom prst="rect">
            <a:avLst/>
          </a:prstGeom>
          <a:noFill/>
        </p:spPr>
        <p:txBody>
          <a:bodyPr wrap="square" rtlCol="0">
            <a:spAutoFit/>
          </a:bodyPr>
          <a:lstStyle/>
          <a:p>
            <a:pPr algn="ctr"/>
            <a:r>
              <a:rPr lang="en-US" sz="4800" b="1" dirty="0"/>
              <a:t>Lanao del Norte</a:t>
            </a:r>
          </a:p>
        </p:txBody>
      </p:sp>
      <p:cxnSp>
        <p:nvCxnSpPr>
          <p:cNvPr id="6" name="Straight Arrow Connector 5">
            <a:extLst>
              <a:ext uri="{FF2B5EF4-FFF2-40B4-BE49-F238E27FC236}">
                <a16:creationId xmlns:a16="http://schemas.microsoft.com/office/drawing/2014/main" id="{39E66D0C-A7DD-435A-AB48-3AC6B934BC46}"/>
              </a:ext>
            </a:extLst>
          </p:cNvPr>
          <p:cNvCxnSpPr>
            <a:cxnSpLocks/>
          </p:cNvCxnSpPr>
          <p:nvPr/>
        </p:nvCxnSpPr>
        <p:spPr>
          <a:xfrm flipH="1">
            <a:off x="3505200" y="1143000"/>
            <a:ext cx="838200" cy="152400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8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C33065-9578-4EB6-859C-24B3FEB5D419}"/>
              </a:ext>
            </a:extLst>
          </p:cNvPr>
          <p:cNvSpPr txBox="1"/>
          <p:nvPr/>
        </p:nvSpPr>
        <p:spPr>
          <a:xfrm>
            <a:off x="304800" y="304800"/>
            <a:ext cx="8686800" cy="830997"/>
          </a:xfrm>
          <a:prstGeom prst="rect">
            <a:avLst/>
          </a:prstGeom>
          <a:noFill/>
        </p:spPr>
        <p:txBody>
          <a:bodyPr wrap="square" rtlCol="0">
            <a:spAutoFit/>
          </a:bodyPr>
          <a:lstStyle/>
          <a:p>
            <a:pPr algn="ctr"/>
            <a:r>
              <a:rPr lang="en-US" sz="4800" b="1" dirty="0" err="1"/>
              <a:t>Bagongsilang</a:t>
            </a:r>
            <a:r>
              <a:rPr lang="en-US" sz="4800" b="1" dirty="0"/>
              <a:t> church of Christ</a:t>
            </a:r>
          </a:p>
        </p:txBody>
      </p:sp>
      <p:pic>
        <p:nvPicPr>
          <p:cNvPr id="4" name="Picture 3">
            <a:extLst>
              <a:ext uri="{FF2B5EF4-FFF2-40B4-BE49-F238E27FC236}">
                <a16:creationId xmlns:a16="http://schemas.microsoft.com/office/drawing/2014/main" id="{08952C75-B416-419C-894A-ADB77EA9F9E1}"/>
              </a:ext>
            </a:extLst>
          </p:cNvPr>
          <p:cNvPicPr>
            <a:picLocks noChangeAspect="1"/>
          </p:cNvPicPr>
          <p:nvPr/>
        </p:nvPicPr>
        <p:blipFill>
          <a:blip r:embed="rId2"/>
          <a:stretch>
            <a:fillRect/>
          </a:stretch>
        </p:blipFill>
        <p:spPr>
          <a:xfrm>
            <a:off x="903026" y="1143000"/>
            <a:ext cx="7337948" cy="5506804"/>
          </a:xfrm>
          <a:prstGeom prst="rect">
            <a:avLst/>
          </a:prstGeom>
        </p:spPr>
      </p:pic>
    </p:spTree>
    <p:extLst>
      <p:ext uri="{BB962C8B-B14F-4D97-AF65-F5344CB8AC3E}">
        <p14:creationId xmlns:p14="http://schemas.microsoft.com/office/powerpoint/2010/main" val="324316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C33065-9578-4EB6-859C-24B3FEB5D419}"/>
              </a:ext>
            </a:extLst>
          </p:cNvPr>
          <p:cNvSpPr txBox="1"/>
          <p:nvPr/>
        </p:nvSpPr>
        <p:spPr>
          <a:xfrm>
            <a:off x="228600" y="304800"/>
            <a:ext cx="8763000" cy="838200"/>
          </a:xfrm>
          <a:prstGeom prst="rect">
            <a:avLst/>
          </a:prstGeom>
          <a:noFill/>
        </p:spPr>
        <p:txBody>
          <a:bodyPr wrap="square" rtlCol="0">
            <a:spAutoFit/>
          </a:bodyPr>
          <a:lstStyle/>
          <a:p>
            <a:pPr algn="ctr"/>
            <a:r>
              <a:rPr lang="en-US" sz="4800" b="1" dirty="0"/>
              <a:t>House of </a:t>
            </a:r>
            <a:r>
              <a:rPr lang="en-US" sz="4800" b="1" dirty="0" err="1"/>
              <a:t>Jimvel</a:t>
            </a:r>
            <a:r>
              <a:rPr lang="en-US" sz="4800" b="1" dirty="0"/>
              <a:t> </a:t>
            </a:r>
            <a:r>
              <a:rPr lang="en-US" sz="4800" b="1" dirty="0" err="1"/>
              <a:t>Juevesano</a:t>
            </a:r>
            <a:endParaRPr lang="en-US" sz="4800" b="1" dirty="0"/>
          </a:p>
        </p:txBody>
      </p:sp>
      <p:pic>
        <p:nvPicPr>
          <p:cNvPr id="4" name="Picture 3">
            <a:extLst>
              <a:ext uri="{FF2B5EF4-FFF2-40B4-BE49-F238E27FC236}">
                <a16:creationId xmlns:a16="http://schemas.microsoft.com/office/drawing/2014/main" id="{33E4039A-07DF-4E26-A251-7F83F26197B7}"/>
              </a:ext>
            </a:extLst>
          </p:cNvPr>
          <p:cNvPicPr>
            <a:picLocks noChangeAspect="1"/>
          </p:cNvPicPr>
          <p:nvPr/>
        </p:nvPicPr>
        <p:blipFill>
          <a:blip r:embed="rId2"/>
          <a:stretch>
            <a:fillRect/>
          </a:stretch>
        </p:blipFill>
        <p:spPr>
          <a:xfrm>
            <a:off x="949957" y="1143000"/>
            <a:ext cx="7338062" cy="5506747"/>
          </a:xfrm>
          <a:prstGeom prst="rect">
            <a:avLst/>
          </a:prstGeom>
        </p:spPr>
      </p:pic>
    </p:spTree>
    <p:extLst>
      <p:ext uri="{BB962C8B-B14F-4D97-AF65-F5344CB8AC3E}">
        <p14:creationId xmlns:p14="http://schemas.microsoft.com/office/powerpoint/2010/main" val="692328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0E3E-ABA0-4629-8B6C-C84605ECA4B7}"/>
              </a:ext>
            </a:extLst>
          </p:cNvPr>
          <p:cNvSpPr>
            <a:spLocks noGrp="1"/>
          </p:cNvSpPr>
          <p:nvPr>
            <p:ph type="ctrTitle"/>
          </p:nvPr>
        </p:nvSpPr>
        <p:spPr>
          <a:xfrm>
            <a:off x="336804" y="4419600"/>
            <a:ext cx="8458200" cy="1222375"/>
          </a:xfrm>
        </p:spPr>
        <p:txBody>
          <a:bodyPr>
            <a:noAutofit/>
          </a:bodyPr>
          <a:lstStyle/>
          <a:p>
            <a:pPr eaLnBrk="1" fontAlgn="auto" hangingPunct="1">
              <a:spcAft>
                <a:spcPts val="0"/>
              </a:spcAft>
              <a:defRPr/>
            </a:pPr>
            <a:r>
              <a:rPr lang="en-US" sz="9600" dirty="0">
                <a:ea typeface="+mj-ea"/>
              </a:rPr>
              <a:t>The  captive</a:t>
            </a:r>
          </a:p>
        </p:txBody>
      </p:sp>
      <p:sp>
        <p:nvSpPr>
          <p:cNvPr id="3" name="Subtitle 2">
            <a:extLst>
              <a:ext uri="{FF2B5EF4-FFF2-40B4-BE49-F238E27FC236}">
                <a16:creationId xmlns:a16="http://schemas.microsoft.com/office/drawing/2014/main" id="{01D79AF1-7E3E-4B17-813B-EB22BA026380}"/>
              </a:ext>
            </a:extLst>
          </p:cNvPr>
          <p:cNvSpPr>
            <a:spLocks noGrp="1"/>
          </p:cNvSpPr>
          <p:nvPr>
            <p:ph type="subTitle" idx="1"/>
          </p:nvPr>
        </p:nvSpPr>
        <p:spPr>
          <a:xfrm>
            <a:off x="342900" y="3276600"/>
            <a:ext cx="8458200" cy="914400"/>
          </a:xfrm>
        </p:spPr>
        <p:txBody>
          <a:bodyPr>
            <a:normAutofit/>
          </a:bodyPr>
          <a:lstStyle/>
          <a:p>
            <a:pPr eaLnBrk="1" fontAlgn="auto" hangingPunct="1">
              <a:spcAft>
                <a:spcPts val="0"/>
              </a:spcAft>
              <a:buFont typeface="Wingdings 2"/>
              <a:buNone/>
              <a:defRPr/>
            </a:pPr>
            <a:r>
              <a:rPr lang="en-US" sz="4400" dirty="0">
                <a:ea typeface="+mn-ea"/>
              </a:rPr>
              <a:t>Daniel 1.1-7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5C69-4E9F-49C8-9CF1-490E3442B782}"/>
              </a:ext>
            </a:extLst>
          </p:cNvPr>
          <p:cNvSpPr>
            <a:spLocks noGrp="1"/>
          </p:cNvSpPr>
          <p:nvPr>
            <p:ph type="title"/>
          </p:nvPr>
        </p:nvSpPr>
        <p:spPr>
          <a:xfrm>
            <a:off x="304800" y="381000"/>
            <a:ext cx="8686800" cy="838200"/>
          </a:xfrm>
        </p:spPr>
        <p:txBody>
          <a:bodyPr>
            <a:noAutofit/>
          </a:bodyPr>
          <a:lstStyle/>
          <a:p>
            <a:pPr eaLnBrk="1" fontAlgn="auto" hangingPunct="1">
              <a:spcAft>
                <a:spcPts val="0"/>
              </a:spcAft>
              <a:defRPr/>
            </a:pPr>
            <a:r>
              <a:rPr lang="en-US" sz="5400" cap="none" dirty="0">
                <a:ea typeface="+mj-ea"/>
              </a:rPr>
              <a:t>1)  The Great Defection</a:t>
            </a:r>
          </a:p>
        </p:txBody>
      </p:sp>
      <p:sp>
        <p:nvSpPr>
          <p:cNvPr id="3" name="Content Placeholder 2">
            <a:extLst>
              <a:ext uri="{FF2B5EF4-FFF2-40B4-BE49-F238E27FC236}">
                <a16:creationId xmlns:a16="http://schemas.microsoft.com/office/drawing/2014/main" id="{54CBD74A-3040-4C8A-895C-98F6E64A528F}"/>
              </a:ext>
            </a:extLst>
          </p:cNvPr>
          <p:cNvSpPr>
            <a:spLocks noGrp="1"/>
          </p:cNvSpPr>
          <p:nvPr>
            <p:ph idx="1"/>
          </p:nvPr>
        </p:nvSpPr>
        <p:spPr>
          <a:xfrm>
            <a:off x="304800" y="1905000"/>
            <a:ext cx="8686800" cy="3322638"/>
          </a:xfrm>
        </p:spPr>
        <p:txBody>
          <a:bodyPr/>
          <a:lstStyle/>
          <a:p>
            <a:pPr eaLnBrk="1" hangingPunct="1"/>
            <a:r>
              <a:rPr lang="en-US" altLang="en-US" sz="4800" dirty="0"/>
              <a:t>  2 Kings 23.26,27</a:t>
            </a:r>
          </a:p>
          <a:p>
            <a:pPr eaLnBrk="1" hangingPunct="1"/>
            <a:r>
              <a:rPr lang="en-US" altLang="en-US" sz="4800" dirty="0"/>
              <a:t>  2 Kings 23.35-37</a:t>
            </a:r>
          </a:p>
          <a:p>
            <a:pPr eaLnBrk="1" hangingPunct="1"/>
            <a:r>
              <a:rPr lang="en-US" altLang="en-US" sz="4800" dirty="0"/>
              <a:t>  Leviticus 26.27,28;   32-35</a:t>
            </a:r>
          </a:p>
          <a:p>
            <a:pPr eaLnBrk="1" hangingPunct="1"/>
            <a:r>
              <a:rPr lang="en-US" altLang="en-US" sz="4800" dirty="0"/>
              <a:t>  2 Chronicles 36.15-21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6183</TotalTime>
  <Words>393</Words>
  <Application>Microsoft Office PowerPoint</Application>
  <PresentationFormat>On-screen Show (4:3)</PresentationFormat>
  <Paragraphs>67</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MS PGothic</vt:lpstr>
      <vt:lpstr>Calibri</vt:lpstr>
      <vt:lpstr>Franklin Gothic Book</vt:lpstr>
      <vt:lpstr>Franklin Gothic Medium</vt:lpstr>
      <vt:lpstr>Wingdings</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captive</vt:lpstr>
      <vt:lpstr>1)  The Great Defection</vt:lpstr>
      <vt:lpstr>2)  The Great Deportation</vt:lpstr>
      <vt:lpstr>2)  The Great Deportation</vt:lpstr>
      <vt:lpstr>2)  The Great Deportation</vt:lpstr>
      <vt:lpstr>2)  The Great Deportation</vt:lpstr>
      <vt:lpstr>2)  The Great Deportation</vt:lpstr>
      <vt:lpstr>3)  The Great Decision</vt:lpstr>
      <vt:lpstr>4)  The Great Demonstration</vt:lpstr>
      <vt:lpstr>5)  The Application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DISCIPLINE</dc:title>
  <dc:creator>Randy</dc:creator>
  <cp:lastModifiedBy>Kenoshachurch</cp:lastModifiedBy>
  <cp:revision>87</cp:revision>
  <dcterms:created xsi:type="dcterms:W3CDTF">2013-04-27T19:55:35Z</dcterms:created>
  <dcterms:modified xsi:type="dcterms:W3CDTF">2021-02-07T17:32:37Z</dcterms:modified>
</cp:coreProperties>
</file>