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0" r:id="rId4"/>
    <p:sldId id="260" r:id="rId5"/>
    <p:sldId id="271" r:id="rId6"/>
    <p:sldId id="267" r:id="rId7"/>
    <p:sldId id="269" r:id="rId8"/>
    <p:sldId id="268" r:id="rId9"/>
    <p:sldId id="261" r:id="rId10"/>
    <p:sldId id="262" r:id="rId11"/>
    <p:sldId id="264" r:id="rId12"/>
    <p:sldId id="263" r:id="rId13"/>
    <p:sldId id="272" r:id="rId14"/>
    <p:sldId id="273" r:id="rId15"/>
    <p:sldId id="265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FFE1-1FB9-4C29-AE93-796FFE51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41" y="248728"/>
            <a:ext cx="11990717" cy="3329581"/>
          </a:xfrm>
        </p:spPr>
        <p:txBody>
          <a:bodyPr/>
          <a:lstStyle/>
          <a:p>
            <a:pPr algn="ctr"/>
            <a:r>
              <a:rPr lang="en-US" sz="8000" b="1" dirty="0"/>
              <a:t>Philip and the Ethiopian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67FBB-3483-4961-84E7-8BFDD596B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0022" y="4156881"/>
            <a:ext cx="6082607" cy="861420"/>
          </a:xfrm>
        </p:spPr>
        <p:txBody>
          <a:bodyPr>
            <a:noAutofit/>
          </a:bodyPr>
          <a:lstStyle/>
          <a:p>
            <a:r>
              <a:rPr lang="en-US" sz="5400" b="1" dirty="0"/>
              <a:t>A</a:t>
            </a:r>
            <a:r>
              <a:rPr lang="en-US" sz="5400" b="1" cap="none" dirty="0"/>
              <a:t>cts</a:t>
            </a:r>
            <a:r>
              <a:rPr lang="en-US" sz="5400" b="1" dirty="0"/>
              <a:t> 8.1-8, 26-39</a:t>
            </a:r>
          </a:p>
        </p:txBody>
      </p:sp>
    </p:spTree>
    <p:extLst>
      <p:ext uri="{BB962C8B-B14F-4D97-AF65-F5344CB8AC3E}">
        <p14:creationId xmlns:p14="http://schemas.microsoft.com/office/powerpoint/2010/main" val="1415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The Ethiopian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459390"/>
            <a:ext cx="11386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800" dirty="0"/>
              <a:t>Ethiopia was in north Africa; ~200-300 mi. south of Jerusalem.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800" dirty="0"/>
              <a:t>A eunuch.   </a:t>
            </a:r>
            <a:r>
              <a:rPr lang="en-US" sz="4800" b="1" dirty="0"/>
              <a:t>Deut. 23.1</a:t>
            </a:r>
            <a:r>
              <a:rPr lang="en-US" sz="4800" dirty="0"/>
              <a:t>;    </a:t>
            </a:r>
            <a:r>
              <a:rPr lang="en-US" sz="4800" b="1" dirty="0"/>
              <a:t>Isa. 56.3-5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800" dirty="0"/>
              <a:t>Most likely a proselyte to Judaism.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800" dirty="0"/>
              <a:t>Came to Jerusalem to worship.</a:t>
            </a:r>
          </a:p>
        </p:txBody>
      </p:sp>
    </p:spTree>
    <p:extLst>
      <p:ext uri="{BB962C8B-B14F-4D97-AF65-F5344CB8AC3E}">
        <p14:creationId xmlns:p14="http://schemas.microsoft.com/office/powerpoint/2010/main" val="37098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Isaiah 53.7,8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94580" y="1934846"/>
            <a:ext cx="11386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5400" u="sng" dirty="0"/>
              <a:t>Why</a:t>
            </a:r>
            <a:r>
              <a:rPr lang="en-US" sz="5400" dirty="0"/>
              <a:t> is he reading Isaiah?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5400" dirty="0"/>
              <a:t>By chance?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5400" dirty="0"/>
              <a:t>He’s reading about Jesus as the suffering Servant.</a:t>
            </a:r>
          </a:p>
        </p:txBody>
      </p:sp>
    </p:spTree>
    <p:extLst>
      <p:ext uri="{BB962C8B-B14F-4D97-AF65-F5344CB8AC3E}">
        <p14:creationId xmlns:p14="http://schemas.microsoft.com/office/powerpoint/2010/main" val="34886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Isaiah 53.7,8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590273" y="1998642"/>
            <a:ext cx="11386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/>
              <a:t>“He was led as a sheep to the slaughter; and as a lamb before it’s shearers is silent, so He opened not His mouth.</a:t>
            </a:r>
          </a:p>
        </p:txBody>
      </p:sp>
    </p:spTree>
    <p:extLst>
      <p:ext uri="{BB962C8B-B14F-4D97-AF65-F5344CB8AC3E}">
        <p14:creationId xmlns:p14="http://schemas.microsoft.com/office/powerpoint/2010/main" val="27117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Isaiah 53.7,8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20152" y="1605237"/>
            <a:ext cx="11615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/>
              <a:t>In His humiliation His justice was taken away, and who will declare His generation?</a:t>
            </a:r>
          </a:p>
          <a:p>
            <a:endParaRPr lang="en-US" sz="5400" i="1" dirty="0"/>
          </a:p>
          <a:p>
            <a:r>
              <a:rPr lang="en-US" sz="5400" i="1" dirty="0"/>
              <a:t>For His life is taken from the earth.”</a:t>
            </a:r>
          </a:p>
        </p:txBody>
      </p:sp>
    </p:spTree>
    <p:extLst>
      <p:ext uri="{BB962C8B-B14F-4D97-AF65-F5344CB8AC3E}">
        <p14:creationId xmlns:p14="http://schemas.microsoft.com/office/powerpoint/2010/main" val="32608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Isaiah 53.7,8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94580" y="1445749"/>
            <a:ext cx="11386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5400" i="1" dirty="0"/>
              <a:t>“He was led as a sheep to the slaughter.”</a:t>
            </a:r>
            <a:endParaRPr lang="en-US" sz="54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5400" dirty="0"/>
              <a:t>He’s not just reading the Old Testament, he’s reading about </a:t>
            </a:r>
            <a:r>
              <a:rPr lang="en-US" sz="5400" b="1" dirty="0"/>
              <a:t>the Christ</a:t>
            </a:r>
            <a:r>
              <a:rPr lang="en-US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14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The Conversion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94580" y="1637135"/>
            <a:ext cx="11386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/>
              <a:t>The Ethiopian did not comprehend the text.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800" dirty="0"/>
              <a:t>It is not enough to </a:t>
            </a:r>
            <a:r>
              <a:rPr lang="en-US" sz="4800" b="1" u="sng" dirty="0"/>
              <a:t>desire</a:t>
            </a:r>
            <a:r>
              <a:rPr lang="en-US" sz="4800" dirty="0"/>
              <a:t> salvation, one must </a:t>
            </a:r>
            <a:r>
              <a:rPr lang="en-US" sz="4800" b="1" u="sng" dirty="0"/>
              <a:t>understand</a:t>
            </a:r>
            <a:r>
              <a:rPr lang="en-US" sz="4800" dirty="0"/>
              <a:t> God’s plan of salvation.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800" b="1" dirty="0"/>
              <a:t>Matt. 13.23</a:t>
            </a:r>
            <a:r>
              <a:rPr lang="en-US" sz="4800" dirty="0"/>
              <a:t>;    </a:t>
            </a:r>
            <a:r>
              <a:rPr lang="en-US" sz="4800" b="1" dirty="0"/>
              <a:t>1 Pet. 1.23-25</a:t>
            </a:r>
          </a:p>
        </p:txBody>
      </p:sp>
    </p:spTree>
    <p:extLst>
      <p:ext uri="{BB962C8B-B14F-4D97-AF65-F5344CB8AC3E}">
        <p14:creationId xmlns:p14="http://schemas.microsoft.com/office/powerpoint/2010/main" val="16628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The Conversion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94580" y="1445749"/>
            <a:ext cx="11386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/>
              <a:t>The prerequisites for teaching the lost</a:t>
            </a:r>
            <a:r>
              <a:rPr lang="en-US" sz="4800" b="1" dirty="0"/>
              <a:t>: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4800" dirty="0"/>
              <a:t>An </a:t>
            </a:r>
            <a:r>
              <a:rPr lang="en-US" sz="4800" b="1" u="sng" dirty="0"/>
              <a:t>INQUIRING</a:t>
            </a:r>
            <a:r>
              <a:rPr lang="en-US" sz="4800" dirty="0"/>
              <a:t> mind.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4800" dirty="0"/>
              <a:t>A </a:t>
            </a:r>
            <a:r>
              <a:rPr lang="en-US" sz="4800" b="1" u="sng" dirty="0"/>
              <a:t>PREPARED</a:t>
            </a:r>
            <a:r>
              <a:rPr lang="en-US" sz="4800" dirty="0"/>
              <a:t> heart.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4800" dirty="0"/>
              <a:t>And a </a:t>
            </a:r>
            <a:r>
              <a:rPr lang="en-US" sz="4800" b="1" u="sng" dirty="0"/>
              <a:t>READY ANSWER</a:t>
            </a:r>
            <a:r>
              <a:rPr lang="en-US" sz="4800" dirty="0"/>
              <a:t>.    </a:t>
            </a:r>
          </a:p>
          <a:p>
            <a:pPr lvl="3"/>
            <a:r>
              <a:rPr lang="en-US" sz="4800" b="1" dirty="0"/>
              <a:t>Rom. 10.17;     1 Pet. 3.15</a:t>
            </a:r>
          </a:p>
        </p:txBody>
      </p:sp>
    </p:spTree>
    <p:extLst>
      <p:ext uri="{BB962C8B-B14F-4D97-AF65-F5344CB8AC3E}">
        <p14:creationId xmlns:p14="http://schemas.microsoft.com/office/powerpoint/2010/main" val="3421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“…and the Spirit of the Lord caught Philip away…”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739047"/>
            <a:ext cx="1167602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/>
              <a:t>The response</a:t>
            </a:r>
            <a:r>
              <a:rPr lang="en-US" sz="5400" b="1" dirty="0"/>
              <a:t>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400" i="1" dirty="0"/>
              <a:t>“the eunuch saw him no more; and he </a:t>
            </a:r>
            <a:r>
              <a:rPr lang="en-US" sz="4400" b="1" i="1" dirty="0"/>
              <a:t>went on his way REJOICING.”</a:t>
            </a:r>
            <a:r>
              <a:rPr lang="en-US" sz="4400" dirty="0"/>
              <a:t>  v.39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400" dirty="0"/>
              <a:t>Was the </a:t>
            </a:r>
            <a:r>
              <a:rPr lang="en-US" sz="4400" b="1" u="sng" dirty="0"/>
              <a:t>same</a:t>
            </a:r>
            <a:r>
              <a:rPr lang="en-US" sz="4400" dirty="0"/>
              <a:t> response back in Samaria:   </a:t>
            </a:r>
            <a:r>
              <a:rPr lang="en-US" sz="4400" i="1" dirty="0"/>
              <a:t>“…and there was </a:t>
            </a:r>
            <a:r>
              <a:rPr lang="en-US" sz="4400" b="1" i="1" dirty="0"/>
              <a:t>GREAT JOY</a:t>
            </a:r>
            <a:r>
              <a:rPr lang="en-US" sz="4400" i="1" dirty="0"/>
              <a:t> in that city.”   </a:t>
            </a:r>
            <a:r>
              <a:rPr lang="en-US" sz="4400" dirty="0"/>
              <a:t>v.8</a:t>
            </a:r>
          </a:p>
        </p:txBody>
      </p:sp>
    </p:spTree>
    <p:extLst>
      <p:ext uri="{BB962C8B-B14F-4D97-AF65-F5344CB8AC3E}">
        <p14:creationId xmlns:p14="http://schemas.microsoft.com/office/powerpoint/2010/main" val="15795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305341"/>
            <a:ext cx="11386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/>
              <a:t>Selected as one of</a:t>
            </a:r>
            <a:r>
              <a:rPr lang="en-US" sz="5400" i="1" dirty="0"/>
              <a:t> “seven men of good report”  </a:t>
            </a:r>
            <a:r>
              <a:rPr lang="en-US" sz="5400" b="1" dirty="0"/>
              <a:t>Acts 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/>
              <a:t>A preacher;  </a:t>
            </a:r>
            <a:r>
              <a:rPr lang="en-US" sz="5400" i="1" dirty="0"/>
              <a:t>“scattered abroad”</a:t>
            </a:r>
            <a:r>
              <a:rPr lang="en-US" sz="5400" dirty="0"/>
              <a:t> due to persecution.   </a:t>
            </a:r>
            <a:r>
              <a:rPr lang="en-US" sz="5400" b="1" dirty="0"/>
              <a:t>Acts 8.1,4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/>
              <a:t>Paul stayed with him.   </a:t>
            </a:r>
            <a:r>
              <a:rPr lang="en-US" sz="5400" b="1" dirty="0"/>
              <a:t>Acts 21.8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821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417788"/>
            <a:ext cx="11386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i="1" dirty="0"/>
              <a:t>“The multitudes with one accord heeded the things spoken by Philip.”</a:t>
            </a:r>
            <a:r>
              <a:rPr lang="en-US" sz="5400" dirty="0"/>
              <a:t>     </a:t>
            </a:r>
            <a:r>
              <a:rPr lang="en-US" sz="5400" b="1" dirty="0"/>
              <a:t>Acts 8.5,6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5400" i="1" dirty="0"/>
              <a:t> </a:t>
            </a:r>
            <a:r>
              <a:rPr lang="en-US" sz="5400" dirty="0"/>
              <a:t>Many believed, including Simon the sorcerer and the Ethiopian eunuch.</a:t>
            </a:r>
          </a:p>
        </p:txBody>
      </p:sp>
    </p:spTree>
    <p:extLst>
      <p:ext uri="{BB962C8B-B14F-4D97-AF65-F5344CB8AC3E}">
        <p14:creationId xmlns:p14="http://schemas.microsoft.com/office/powerpoint/2010/main" val="24442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287079" y="1359885"/>
            <a:ext cx="1178087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000" dirty="0"/>
              <a:t>Successfully &amp; effectively proclaimed the gospel in Samaria.    </a:t>
            </a:r>
            <a:r>
              <a:rPr lang="en-US" sz="5000" b="1" dirty="0"/>
              <a:t>Acts 8.6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000" dirty="0"/>
              <a:t>Then, in v.26, he’s given a reassignment.</a:t>
            </a:r>
          </a:p>
        </p:txBody>
      </p:sp>
    </p:spTree>
    <p:extLst>
      <p:ext uri="{BB962C8B-B14F-4D97-AF65-F5344CB8AC3E}">
        <p14:creationId xmlns:p14="http://schemas.microsoft.com/office/powerpoint/2010/main" val="42790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997839"/>
            <a:ext cx="113868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Go to a “desert”…..</a:t>
            </a:r>
          </a:p>
          <a:p>
            <a:endParaRPr lang="en-US" sz="3600" dirty="0"/>
          </a:p>
          <a:p>
            <a:r>
              <a:rPr lang="en-US" sz="3600" dirty="0"/>
              <a:t>					    </a:t>
            </a:r>
            <a:r>
              <a:rPr lang="en-US" sz="8800" i="1" dirty="0">
                <a:latin typeface="Arial Black" panose="020B0A04020102020204" pitchFamily="34" charset="0"/>
              </a:rPr>
              <a:t>What???</a:t>
            </a:r>
            <a:endParaRPr lang="en-US" sz="8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11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E1593-A452-4D76-A26A-BB243CFE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4" y="1234326"/>
            <a:ext cx="8155956" cy="54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E247B-1E7C-43D6-9E0F-5DE5511E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0" y="1224951"/>
            <a:ext cx="3639504" cy="5469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B0FC0-78A2-4205-8DF3-5DCADF5A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74" y="1682151"/>
            <a:ext cx="6981321" cy="4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668229"/>
            <a:ext cx="11386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tx1">
                    <a:lumMod val="50000"/>
                  </a:schemeClr>
                </a:solidFill>
              </a:rPr>
              <a:t>Then, in v.26, he’s given a reassignment.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tx1">
                    <a:lumMod val="50000"/>
                  </a:schemeClr>
                </a:solidFill>
              </a:rPr>
              <a:t>Go to a “desert”???!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/>
              <a:t>“But, my work is producing results </a:t>
            </a:r>
            <a:r>
              <a:rPr lang="en-US" sz="5400" b="1" u="sng" dirty="0"/>
              <a:t>here</a:t>
            </a:r>
            <a:r>
              <a:rPr lang="en-US" sz="54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4418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Chance?....or Divine providence?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445613"/>
            <a:ext cx="11386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/>
              <a:t>Not chance!   God was ordering Philip’s steps.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/>
              <a:t>Philip’s reassignment was by Divine appointment.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5400" dirty="0"/>
              <a:t>It had nothing to do with Philip.</a:t>
            </a:r>
          </a:p>
        </p:txBody>
      </p:sp>
    </p:spTree>
    <p:extLst>
      <p:ext uri="{BB962C8B-B14F-4D97-AF65-F5344CB8AC3E}">
        <p14:creationId xmlns:p14="http://schemas.microsoft.com/office/powerpoint/2010/main" val="3229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2093</TotalTime>
  <Words>421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Century Gothic</vt:lpstr>
      <vt:lpstr>Wingdings</vt:lpstr>
      <vt:lpstr>Wingdings 3</vt:lpstr>
      <vt:lpstr>Ion</vt:lpstr>
      <vt:lpstr>Philip and the Ethiopian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Marks  to Spiritual Maturity</dc:title>
  <dc:creator>Randy Murphey</dc:creator>
  <cp:lastModifiedBy>Kenoshachurch</cp:lastModifiedBy>
  <cp:revision>86</cp:revision>
  <dcterms:created xsi:type="dcterms:W3CDTF">2019-10-18T17:34:52Z</dcterms:created>
  <dcterms:modified xsi:type="dcterms:W3CDTF">2020-12-20T17:13:01Z</dcterms:modified>
</cp:coreProperties>
</file>