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7" r:id="rId5"/>
    <p:sldId id="269" r:id="rId6"/>
    <p:sldId id="268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FFE1-1FB9-4C29-AE93-796FFE516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41" y="248728"/>
            <a:ext cx="11990717" cy="3329581"/>
          </a:xfrm>
        </p:spPr>
        <p:txBody>
          <a:bodyPr/>
          <a:lstStyle/>
          <a:p>
            <a:pPr algn="ctr"/>
            <a:r>
              <a:rPr lang="en-US" sz="6600" b="1" dirty="0"/>
              <a:t>Philip and the Ethiopian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67FBB-3483-4961-84E7-8BFDD596B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4691" y="4199411"/>
            <a:ext cx="6082607" cy="861420"/>
          </a:xfrm>
        </p:spPr>
        <p:txBody>
          <a:bodyPr>
            <a:normAutofit/>
          </a:bodyPr>
          <a:lstStyle/>
          <a:p>
            <a:r>
              <a:rPr lang="en-US" sz="4400" dirty="0"/>
              <a:t>Acts 8.1-8, 26-39</a:t>
            </a:r>
          </a:p>
        </p:txBody>
      </p:sp>
    </p:spTree>
    <p:extLst>
      <p:ext uri="{BB962C8B-B14F-4D97-AF65-F5344CB8AC3E}">
        <p14:creationId xmlns:p14="http://schemas.microsoft.com/office/powerpoint/2010/main" val="1415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Isaiah 53.7,8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94580" y="1445749"/>
            <a:ext cx="113868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u="sng" dirty="0"/>
              <a:t>Why</a:t>
            </a:r>
            <a:r>
              <a:rPr lang="en-US" sz="3600" dirty="0"/>
              <a:t> is he reading Isaiah?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By chance?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He’s reading about Jesus as the suffering Servant.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i="1" dirty="0"/>
              <a:t>“He was led as a sheep to the slaughter.”</a:t>
            </a: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He’s not just reading the Old Testament, he’s reading about </a:t>
            </a:r>
            <a:r>
              <a:rPr lang="en-US" sz="3600" b="1" dirty="0"/>
              <a:t>the Christ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862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The Conversion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94580" y="1445749"/>
            <a:ext cx="113868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The Ethiopian did not comprehend the text.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/>
              <a:t>It is not enough to </a:t>
            </a:r>
            <a:r>
              <a:rPr lang="en-US" sz="3600" b="1" u="sng" dirty="0"/>
              <a:t>desire</a:t>
            </a:r>
            <a:r>
              <a:rPr lang="en-US" sz="3600" dirty="0"/>
              <a:t> salvation, one must </a:t>
            </a:r>
            <a:r>
              <a:rPr lang="en-US" sz="3600" b="1" u="sng" dirty="0"/>
              <a:t>understand</a:t>
            </a:r>
            <a:r>
              <a:rPr lang="en-US" sz="3600" dirty="0"/>
              <a:t> God’s plan of salvation.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b="1" dirty="0"/>
              <a:t>Matt. 13.23</a:t>
            </a:r>
            <a:r>
              <a:rPr lang="en-US" sz="3600" dirty="0"/>
              <a:t>;    </a:t>
            </a:r>
            <a:r>
              <a:rPr lang="en-US" sz="3600" b="1" dirty="0"/>
              <a:t>1 Pet. 1.23-25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The prerequisites for teaching the lost: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/>
              <a:t>An </a:t>
            </a:r>
            <a:r>
              <a:rPr lang="en-US" sz="3600" b="1" u="sng" dirty="0"/>
              <a:t>INQUIRING</a:t>
            </a:r>
            <a:r>
              <a:rPr lang="en-US" sz="3600" dirty="0"/>
              <a:t> mind.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/>
              <a:t>A </a:t>
            </a:r>
            <a:r>
              <a:rPr lang="en-US" sz="3600" b="1" u="sng" dirty="0"/>
              <a:t>PREPARED</a:t>
            </a:r>
            <a:r>
              <a:rPr lang="en-US" sz="3600" dirty="0"/>
              <a:t> heart.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/>
              <a:t>And a </a:t>
            </a:r>
            <a:r>
              <a:rPr lang="en-US" sz="3600" b="1" u="sng" dirty="0"/>
              <a:t>READY ANSWER</a:t>
            </a:r>
            <a:r>
              <a:rPr lang="en-US" sz="3600" dirty="0"/>
              <a:t>.    </a:t>
            </a:r>
          </a:p>
          <a:p>
            <a:pPr lvl="3"/>
            <a:r>
              <a:rPr lang="en-US" sz="3600" b="1" dirty="0"/>
              <a:t>Rom. 10.17;     1 Pet. 3.15</a:t>
            </a:r>
          </a:p>
        </p:txBody>
      </p:sp>
    </p:spTree>
    <p:extLst>
      <p:ext uri="{BB962C8B-B14F-4D97-AF65-F5344CB8AC3E}">
        <p14:creationId xmlns:p14="http://schemas.microsoft.com/office/powerpoint/2010/main" val="166286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“…and the Spirit of the Lord caught Philip away…”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02565" y="1739047"/>
            <a:ext cx="11386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The response: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i="1" dirty="0"/>
              <a:t>“the eunuch saw him no more; and he </a:t>
            </a:r>
            <a:r>
              <a:rPr lang="en-US" sz="3600" b="1" i="1" dirty="0"/>
              <a:t>went on his way REJOICING.”</a:t>
            </a:r>
            <a:r>
              <a:rPr lang="en-US" sz="3600" dirty="0"/>
              <a:t>    v.39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/>
              <a:t>Was the same response back in Samaria:   </a:t>
            </a:r>
            <a:r>
              <a:rPr lang="en-US" sz="3600" i="1" dirty="0"/>
              <a:t>“…and there was </a:t>
            </a:r>
            <a:r>
              <a:rPr lang="en-US" sz="3600" b="1" i="1" dirty="0"/>
              <a:t>GREAT JOY</a:t>
            </a:r>
            <a:r>
              <a:rPr lang="en-US" sz="3600" i="1" dirty="0"/>
              <a:t> in that city.”              </a:t>
            </a:r>
            <a:r>
              <a:rPr lang="en-US" sz="3600" dirty="0"/>
              <a:t>v.8</a:t>
            </a:r>
          </a:p>
        </p:txBody>
      </p:sp>
    </p:spTree>
    <p:extLst>
      <p:ext uri="{BB962C8B-B14F-4D97-AF65-F5344CB8AC3E}">
        <p14:creationId xmlns:p14="http://schemas.microsoft.com/office/powerpoint/2010/main" val="15795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Philip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02565" y="1417788"/>
            <a:ext cx="113868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Selected as one of</a:t>
            </a:r>
            <a:r>
              <a:rPr lang="en-US" sz="3600" i="1" dirty="0"/>
              <a:t> “seven men of good report”  </a:t>
            </a:r>
            <a:r>
              <a:rPr lang="en-US" sz="3600" b="1" dirty="0"/>
              <a:t>Acts 6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A preacher;  </a:t>
            </a:r>
            <a:r>
              <a:rPr lang="en-US" sz="3600" i="1" dirty="0"/>
              <a:t>“scattered abroad”</a:t>
            </a:r>
            <a:r>
              <a:rPr lang="en-US" sz="3600" dirty="0"/>
              <a:t> due to persecution.   </a:t>
            </a:r>
            <a:r>
              <a:rPr lang="en-US" sz="3600" b="1" dirty="0"/>
              <a:t>Acts 8.1,4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i="1" dirty="0"/>
              <a:t>“The multitudes with one accord heeded the things spoken by Philip.”</a:t>
            </a:r>
            <a:r>
              <a:rPr lang="en-US" sz="3600" dirty="0"/>
              <a:t>     </a:t>
            </a:r>
            <a:r>
              <a:rPr lang="en-US" sz="3600" b="1" dirty="0"/>
              <a:t>Acts 8.5,6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i="1" dirty="0"/>
              <a:t> </a:t>
            </a:r>
            <a:r>
              <a:rPr lang="en-US" sz="3600" dirty="0"/>
              <a:t>Many believed, including Simon the sorcerer and the Ethiopian eunuch.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i="1" dirty="0"/>
              <a:t> </a:t>
            </a:r>
            <a:r>
              <a:rPr lang="en-US" sz="3600" dirty="0"/>
              <a:t>Later Paul stayed in Philip’s house.  </a:t>
            </a:r>
            <a:r>
              <a:rPr lang="en-US" sz="3600" b="1" dirty="0"/>
              <a:t>Acts 21.8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1821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Philip’s Reassignment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02565" y="1997839"/>
            <a:ext cx="11386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Successfully &amp; effectively proclaimed the gospel in Samaria.    </a:t>
            </a:r>
            <a:r>
              <a:rPr lang="en-US" sz="3600" b="1" dirty="0"/>
              <a:t>Acts 8.6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Then, in v.26, he’s given a reassignment.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Go to a “desert”???!</a:t>
            </a:r>
          </a:p>
        </p:txBody>
      </p:sp>
    </p:spTree>
    <p:extLst>
      <p:ext uri="{BB962C8B-B14F-4D97-AF65-F5344CB8AC3E}">
        <p14:creationId xmlns:p14="http://schemas.microsoft.com/office/powerpoint/2010/main" val="42790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Philip’s Reassignment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E1593-A452-4D76-A26A-BB243CFE3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24" y="1234326"/>
            <a:ext cx="8155956" cy="545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Philip’s Reassignment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E247B-1E7C-43D6-9E0F-5DE5511E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80" y="1224951"/>
            <a:ext cx="3639504" cy="5469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B0FC0-78A2-4205-8DF3-5DCADF5A6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874" y="1682151"/>
            <a:ext cx="6981321" cy="46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9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Philip’s Reassignment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02565" y="1997839"/>
            <a:ext cx="113868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Successfully &amp; effectively proclaimed the gospel in Samaria.    Acts 8.6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Then, in v.26, he’s given a reassignment.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Go to a “desert”???!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“But, my work is producing results </a:t>
            </a:r>
            <a:r>
              <a:rPr lang="en-US" sz="3600" b="1" u="sng" dirty="0"/>
              <a:t>here</a:t>
            </a:r>
            <a:r>
              <a:rPr lang="en-US" sz="3600" dirty="0"/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34418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Chance?....or Divine providence?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02565" y="1445613"/>
            <a:ext cx="113868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Not chance!   God was ordering Philip’s steps.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Philip’s reassignment was by Divine appointment.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b="1" u="sng" dirty="0"/>
              <a:t>Question</a:t>
            </a:r>
            <a:r>
              <a:rPr lang="en-US" sz="3600" dirty="0"/>
              <a:t>:  </a:t>
            </a:r>
            <a:r>
              <a:rPr lang="en-US" sz="3600" i="1" dirty="0"/>
              <a:t>“Does God direct our steps today?”</a:t>
            </a:r>
            <a:endParaRPr lang="en-US" sz="3600" dirty="0"/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/>
              <a:t> i.e., does He </a:t>
            </a:r>
            <a:r>
              <a:rPr lang="en-US" sz="3600" b="1" u="sng" dirty="0"/>
              <a:t>plan</a:t>
            </a:r>
            <a:r>
              <a:rPr lang="en-US" sz="3600" dirty="0"/>
              <a:t> our way…</a:t>
            </a:r>
            <a:r>
              <a:rPr lang="en-US" sz="3600" b="1" u="sng" dirty="0"/>
              <a:t>position</a:t>
            </a:r>
            <a:r>
              <a:rPr lang="en-US" sz="3600" dirty="0"/>
              <a:t> us?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b="1" dirty="0"/>
              <a:t>Eccl. 9.11</a:t>
            </a:r>
            <a:r>
              <a:rPr lang="en-US" sz="3600" dirty="0"/>
              <a:t>;   </a:t>
            </a:r>
            <a:r>
              <a:rPr lang="en-US" sz="3600" b="1" dirty="0"/>
              <a:t>Matt. 5.45   </a:t>
            </a:r>
            <a:r>
              <a:rPr lang="en-US" sz="3600" i="1" dirty="0"/>
              <a:t>“…time &amp; chance…”</a:t>
            </a:r>
            <a:r>
              <a:rPr lang="en-US" sz="3600" dirty="0"/>
              <a:t> 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/>
              <a:t>but:  </a:t>
            </a:r>
            <a:r>
              <a:rPr lang="en-US" sz="3600" b="1" dirty="0"/>
              <a:t>1 Cor. 10.13  </a:t>
            </a:r>
            <a:r>
              <a:rPr lang="en-US" sz="3600" i="1" dirty="0"/>
              <a:t>“will provide the way of escape”.     </a:t>
            </a:r>
            <a:r>
              <a:rPr lang="en-US" sz="3600" b="1" dirty="0"/>
              <a:t>James 5.16  </a:t>
            </a:r>
            <a:r>
              <a:rPr lang="en-US" sz="3600" i="1" dirty="0"/>
              <a:t>“prayer avails much”</a:t>
            </a: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It had nothing to do with Philip.</a:t>
            </a:r>
          </a:p>
        </p:txBody>
      </p:sp>
    </p:spTree>
    <p:extLst>
      <p:ext uri="{BB962C8B-B14F-4D97-AF65-F5344CB8AC3E}">
        <p14:creationId xmlns:p14="http://schemas.microsoft.com/office/powerpoint/2010/main" val="32290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The Ethiopian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02565" y="1661409"/>
            <a:ext cx="113868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Ethiopia was in north Africa; ~200 mi. south of Jerusalem.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A eunuch.   </a:t>
            </a:r>
            <a:r>
              <a:rPr lang="en-US" sz="3600" b="1" dirty="0"/>
              <a:t>Deut. 23.1</a:t>
            </a:r>
            <a:r>
              <a:rPr lang="en-US" sz="3600" dirty="0"/>
              <a:t>;    </a:t>
            </a:r>
            <a:r>
              <a:rPr lang="en-US" sz="3600" b="1" dirty="0"/>
              <a:t>Isa. 56.3-5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Most likely a proselyte to Judaism.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/>
              <a:t>Came to Jerusalem to worship.</a:t>
            </a:r>
          </a:p>
        </p:txBody>
      </p:sp>
    </p:spTree>
    <p:extLst>
      <p:ext uri="{BB962C8B-B14F-4D97-AF65-F5344CB8AC3E}">
        <p14:creationId xmlns:p14="http://schemas.microsoft.com/office/powerpoint/2010/main" val="37098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83B4E-A61F-49F0-A9D1-FF79D1A085BE}"/>
              </a:ext>
            </a:extLst>
          </p:cNvPr>
          <p:cNvSpPr txBox="1"/>
          <p:nvPr/>
        </p:nvSpPr>
        <p:spPr>
          <a:xfrm>
            <a:off x="494580" y="334074"/>
            <a:ext cx="9664461" cy="7694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Isaiah 53.7,8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A9DAE-AFDD-49E8-96EA-CF43A2475E5E}"/>
              </a:ext>
            </a:extLst>
          </p:cNvPr>
          <p:cNvSpPr txBox="1"/>
          <p:nvPr/>
        </p:nvSpPr>
        <p:spPr>
          <a:xfrm>
            <a:off x="494580" y="1445749"/>
            <a:ext cx="11386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“He was led as a sheep to the slaughter; and as a lamb before it’s shearers is silent, so He opened not His mouth.</a:t>
            </a:r>
          </a:p>
          <a:p>
            <a:endParaRPr lang="en-US" sz="3600" i="1" dirty="0"/>
          </a:p>
          <a:p>
            <a:r>
              <a:rPr lang="en-US" sz="3600" i="1" dirty="0"/>
              <a:t>In His humiliation His justice was taken away, and who will declare His generation?</a:t>
            </a:r>
          </a:p>
          <a:p>
            <a:endParaRPr lang="en-US" sz="3600" i="1" dirty="0"/>
          </a:p>
          <a:p>
            <a:r>
              <a:rPr lang="en-US" sz="3600" i="1" dirty="0"/>
              <a:t>For His life is taken from the earth.”</a:t>
            </a:r>
          </a:p>
        </p:txBody>
      </p:sp>
    </p:spTree>
    <p:extLst>
      <p:ext uri="{BB962C8B-B14F-4D97-AF65-F5344CB8AC3E}">
        <p14:creationId xmlns:p14="http://schemas.microsoft.com/office/powerpoint/2010/main" val="27117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1787</TotalTime>
  <Words>479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</vt:lpstr>
      <vt:lpstr>Philip and the Ethiopian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Marks  to Spiritual Maturity</dc:title>
  <dc:creator>Randy Murphey</dc:creator>
  <cp:lastModifiedBy>Kenoshachurch</cp:lastModifiedBy>
  <cp:revision>66</cp:revision>
  <dcterms:created xsi:type="dcterms:W3CDTF">2019-10-18T17:34:52Z</dcterms:created>
  <dcterms:modified xsi:type="dcterms:W3CDTF">2019-12-22T17:27:22Z</dcterms:modified>
</cp:coreProperties>
</file>