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30"/>
  </p:notesMasterIdLst>
  <p:sldIdLst>
    <p:sldId id="287" r:id="rId2"/>
    <p:sldId id="301" r:id="rId3"/>
    <p:sldId id="256" r:id="rId4"/>
    <p:sldId id="262" r:id="rId5"/>
    <p:sldId id="264" r:id="rId6"/>
    <p:sldId id="267" r:id="rId7"/>
    <p:sldId id="270" r:id="rId8"/>
    <p:sldId id="289" r:id="rId9"/>
    <p:sldId id="273" r:id="rId10"/>
    <p:sldId id="290" r:id="rId11"/>
    <p:sldId id="291" r:id="rId12"/>
    <p:sldId id="294" r:id="rId13"/>
    <p:sldId id="292" r:id="rId14"/>
    <p:sldId id="293" r:id="rId15"/>
    <p:sldId id="295" r:id="rId16"/>
    <p:sldId id="296" r:id="rId17"/>
    <p:sldId id="269" r:id="rId18"/>
    <p:sldId id="297" r:id="rId19"/>
    <p:sldId id="268" r:id="rId20"/>
    <p:sldId id="280" r:id="rId21"/>
    <p:sldId id="281" r:id="rId22"/>
    <p:sldId id="282" r:id="rId23"/>
    <p:sldId id="285" r:id="rId24"/>
    <p:sldId id="298" r:id="rId25"/>
    <p:sldId id="299" r:id="rId26"/>
    <p:sldId id="300" r:id="rId27"/>
    <p:sldId id="288"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DB80"/>
    <a:srgbClr val="FCE78A"/>
    <a:srgbClr val="2A31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1"/>
    <p:restoredTop sz="93027"/>
  </p:normalViewPr>
  <p:slideViewPr>
    <p:cSldViewPr snapToGrid="0" snapToObjects="1">
      <p:cViewPr varScale="1">
        <p:scale>
          <a:sx n="78" d="100"/>
          <a:sy n="78" d="100"/>
        </p:scale>
        <p:origin x="176" y="72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23C41-57DE-334B-A3B5-45FF27FF93E2}" type="datetimeFigureOut">
              <a:rPr lang="en-US" smtClean="0"/>
              <a:t>10/4/19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DC515-03F2-3745-A38E-9375C2F85F9E}" type="slidenum">
              <a:rPr lang="en-US" smtClean="0"/>
              <a:t>‹#›</a:t>
            </a:fld>
            <a:endParaRPr lang="en-US"/>
          </a:p>
        </p:txBody>
      </p:sp>
    </p:spTree>
    <p:extLst>
      <p:ext uri="{BB962C8B-B14F-4D97-AF65-F5344CB8AC3E}">
        <p14:creationId xmlns:p14="http://schemas.microsoft.com/office/powerpoint/2010/main" val="105037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8517" y="739589"/>
            <a:ext cx="11351683" cy="2729753"/>
          </a:xfrm>
        </p:spPr>
        <p:txBody>
          <a:bodyPr>
            <a:noAutofit/>
          </a:bodyPr>
          <a:lstStyle>
            <a:lvl1pPr algn="l">
              <a:lnSpc>
                <a:spcPts val="10800"/>
              </a:lnSpc>
              <a:defRPr sz="10000" b="1" spc="-250" baseline="0">
                <a:solidFill>
                  <a:schemeClr val="tx2"/>
                </a:solidFill>
              </a:defRPr>
            </a:lvl1pPr>
          </a:lstStyle>
          <a:p>
            <a:r>
              <a:rPr lang="en-US"/>
              <a:t>Click to edit Master title style</a:t>
            </a:r>
            <a:endParaRPr/>
          </a:p>
        </p:txBody>
      </p:sp>
      <p:sp>
        <p:nvSpPr>
          <p:cNvPr id="3" name="Subtitle 2"/>
          <p:cNvSpPr>
            <a:spLocks noGrp="1"/>
          </p:cNvSpPr>
          <p:nvPr>
            <p:ph type="subTitle" idx="1"/>
          </p:nvPr>
        </p:nvSpPr>
        <p:spPr>
          <a:xfrm>
            <a:off x="408517" y="3505200"/>
            <a:ext cx="6244067"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09600" y="6275295"/>
            <a:ext cx="2133600" cy="365125"/>
          </a:xfrm>
        </p:spPr>
        <p:txBody>
          <a:bodyPr/>
          <a:lstStyle>
            <a:lvl1pPr>
              <a:defRPr sz="1100">
                <a:solidFill>
                  <a:schemeClr val="tx2"/>
                </a:solidFill>
              </a:defRPr>
            </a:lvl1pPr>
          </a:lstStyle>
          <a:p>
            <a:fld id="{A69C35B8-A700-4345-8C62-57D3E5CE740F}" type="datetimeFigureOut">
              <a:rPr lang="en-US" smtClean="0"/>
              <a:pPr/>
              <a:t>10/4/19</a:t>
            </a:fld>
            <a:endParaRPr lang="en-US"/>
          </a:p>
        </p:txBody>
      </p:sp>
      <p:sp>
        <p:nvSpPr>
          <p:cNvPr id="5" name="Footer Placeholder 4"/>
          <p:cNvSpPr>
            <a:spLocks noGrp="1"/>
          </p:cNvSpPr>
          <p:nvPr>
            <p:ph type="ftr" sz="quarter" idx="11"/>
          </p:nvPr>
        </p:nvSpPr>
        <p:spPr>
          <a:xfrm>
            <a:off x="2946400" y="6275295"/>
            <a:ext cx="75184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10769600" y="6275295"/>
            <a:ext cx="812800" cy="365125"/>
          </a:xfrm>
        </p:spPr>
        <p:txBody>
          <a:bodyPr/>
          <a:lstStyle>
            <a:lvl1pPr>
              <a:defRPr sz="1400">
                <a:solidFill>
                  <a:schemeClr val="tx2"/>
                </a:solidFill>
              </a:defRPr>
            </a:lvl1pPr>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2431" y="1227427"/>
            <a:ext cx="4876800" cy="566738"/>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rot="194096">
            <a:off x="6460471" y="975802"/>
            <a:ext cx="4662093"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42431" y="1799793"/>
            <a:ext cx="48768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35B8-A700-4345-8C62-57D3E5CE740F}" type="datetimeFigureOut">
              <a:rPr lang="en-US" smtClean="0"/>
              <a:pPr/>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842682" y="4329954"/>
            <a:ext cx="10542868" cy="927847"/>
          </a:xfrm>
        </p:spPr>
        <p:txBody>
          <a:bodyPr anchor="b" anchorCtr="0">
            <a:noAutofit/>
          </a:bodyPr>
          <a:lstStyle>
            <a:lvl1pPr algn="l">
              <a:defRPr sz="3600"/>
            </a:lvl1pPr>
          </a:lstStyle>
          <a:p>
            <a:r>
              <a:rPr lang="en-US"/>
              <a:t>Click to edit Master title style</a:t>
            </a:r>
            <a:endParaRPr/>
          </a:p>
        </p:txBody>
      </p:sp>
      <p:sp>
        <p:nvSpPr>
          <p:cNvPr id="3" name="Date Placeholder 2"/>
          <p:cNvSpPr>
            <a:spLocks noGrp="1"/>
          </p:cNvSpPr>
          <p:nvPr>
            <p:ph type="dt" sz="half" idx="10"/>
          </p:nvPr>
        </p:nvSpPr>
        <p:spPr/>
        <p:txBody>
          <a:bodyPr/>
          <a:lstStyle/>
          <a:p>
            <a:fld id="{A69C35B8-A700-4345-8C62-57D3E5CE740F}" type="datetimeFigureOut">
              <a:rPr lang="en-US" smtClean="0"/>
              <a:pPr/>
              <a:t>10/4/19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59D3E-84B7-F44A-80F1-3FB050130E7A}" type="slidenum">
              <a:rPr lang="en-US" smtClean="0"/>
              <a:pPr/>
              <a:t>‹#›</a:t>
            </a:fld>
            <a:endParaRPr lang="en-US"/>
          </a:p>
        </p:txBody>
      </p:sp>
      <p:sp>
        <p:nvSpPr>
          <p:cNvPr id="7" name="Text Placeholder 6"/>
          <p:cNvSpPr>
            <a:spLocks noGrp="1"/>
          </p:cNvSpPr>
          <p:nvPr>
            <p:ph type="body" sz="quarter" idx="13"/>
          </p:nvPr>
        </p:nvSpPr>
        <p:spPr>
          <a:xfrm>
            <a:off x="845595" y="5257800"/>
            <a:ext cx="10539933"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Picture Placeholder 2"/>
          <p:cNvSpPr>
            <a:spLocks noGrp="1"/>
          </p:cNvSpPr>
          <p:nvPr>
            <p:ph type="pic" idx="1"/>
          </p:nvPr>
        </p:nvSpPr>
        <p:spPr>
          <a:xfrm rot="319004">
            <a:off x="2767957" y="741009"/>
            <a:ext cx="6552483"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581383" y="494284"/>
            <a:ext cx="621792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2" name="Title 1"/>
          <p:cNvSpPr>
            <a:spLocks noGrp="1"/>
          </p:cNvSpPr>
          <p:nvPr>
            <p:ph type="title"/>
          </p:nvPr>
        </p:nvSpPr>
        <p:spPr>
          <a:xfrm>
            <a:off x="842682" y="4329954"/>
            <a:ext cx="10542868" cy="927847"/>
          </a:xfrm>
        </p:spPr>
        <p:txBody>
          <a:bodyPr anchor="b" anchorCtr="0">
            <a:noAutofit/>
          </a:bodyPr>
          <a:lstStyle>
            <a:lvl1pPr algn="l">
              <a:defRPr sz="3600"/>
            </a:lvl1pPr>
          </a:lstStyle>
          <a:p>
            <a:r>
              <a:rPr lang="en-US"/>
              <a:t>Click to edit Master title style</a:t>
            </a:r>
            <a:endParaRPr/>
          </a:p>
        </p:txBody>
      </p:sp>
      <p:sp>
        <p:nvSpPr>
          <p:cNvPr id="3" name="Date Placeholder 2"/>
          <p:cNvSpPr>
            <a:spLocks noGrp="1"/>
          </p:cNvSpPr>
          <p:nvPr>
            <p:ph type="dt" sz="half" idx="10"/>
          </p:nvPr>
        </p:nvSpPr>
        <p:spPr/>
        <p:txBody>
          <a:bodyPr/>
          <a:lstStyle/>
          <a:p>
            <a:fld id="{A69C35B8-A700-4345-8C62-57D3E5CE740F}" type="datetimeFigureOut">
              <a:rPr lang="en-US" smtClean="0"/>
              <a:pPr/>
              <a:t>10/4/19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59D3E-84B7-F44A-80F1-3FB050130E7A}" type="slidenum">
              <a:rPr lang="en-US" smtClean="0"/>
              <a:pPr/>
              <a:t>‹#›</a:t>
            </a:fld>
            <a:endParaRPr lang="en-US"/>
          </a:p>
        </p:txBody>
      </p:sp>
      <p:sp>
        <p:nvSpPr>
          <p:cNvPr id="7" name="Text Placeholder 6"/>
          <p:cNvSpPr>
            <a:spLocks noGrp="1"/>
          </p:cNvSpPr>
          <p:nvPr>
            <p:ph type="body" sz="quarter" idx="13"/>
          </p:nvPr>
        </p:nvSpPr>
        <p:spPr>
          <a:xfrm>
            <a:off x="845595" y="5257800"/>
            <a:ext cx="10539933"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Picture Placeholder 2"/>
          <p:cNvSpPr>
            <a:spLocks noGrp="1"/>
          </p:cNvSpPr>
          <p:nvPr>
            <p:ph type="pic" idx="1"/>
          </p:nvPr>
        </p:nvSpPr>
        <p:spPr>
          <a:xfrm rot="152337">
            <a:off x="5491436" y="735554"/>
            <a:ext cx="621792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9C35B8-A700-4345-8C62-57D3E5CE740F}" type="datetimeFigureOut">
              <a:rPr lang="en-US" smtClean="0"/>
              <a:pPr/>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3200" y="685801"/>
            <a:ext cx="1010024" cy="5440680"/>
          </a:xfrm>
        </p:spPr>
        <p:txBody>
          <a:bodyPr vert="eaVert">
            <a:noAutofit/>
          </a:bodyPr>
          <a:lstStyle/>
          <a:p>
            <a:r>
              <a:rPr lang="en-US"/>
              <a:t>Click to edit Master title style</a:t>
            </a:r>
            <a:endParaRPr/>
          </a:p>
        </p:txBody>
      </p:sp>
      <p:sp>
        <p:nvSpPr>
          <p:cNvPr id="3" name="Vertical Text Placeholder 2"/>
          <p:cNvSpPr>
            <a:spLocks noGrp="1"/>
          </p:cNvSpPr>
          <p:nvPr>
            <p:ph type="body" orient="vert" idx="1"/>
          </p:nvPr>
        </p:nvSpPr>
        <p:spPr>
          <a:xfrm>
            <a:off x="842434" y="685801"/>
            <a:ext cx="8748183" cy="5440680"/>
          </a:xfrm>
        </p:spPr>
        <p:txBody>
          <a:bodyPr vert="eaVe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9C35B8-A700-4345-8C62-57D3E5CE740F}" type="datetimeFigureOut">
              <a:rPr lang="en-US" smtClean="0"/>
              <a:pPr/>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9C35B8-A700-4345-8C62-57D3E5CE740F}" type="datetimeFigureOut">
              <a:rPr lang="en-US" smtClean="0"/>
              <a:pPr/>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2869" y="4822207"/>
            <a:ext cx="11349319" cy="1446975"/>
          </a:xfrm>
        </p:spPr>
        <p:txBody>
          <a:bodyPr lIns="0" tIns="0" rIns="0" bIns="0" anchor="t">
            <a:noAutofit/>
          </a:bodyPr>
          <a:lstStyle>
            <a:lvl1pPr algn="l">
              <a:lnSpc>
                <a:spcPts val="13800"/>
              </a:lnSpc>
              <a:defRPr sz="13500" b="1" cap="none" spc="-250" baseline="0">
                <a:solidFill>
                  <a:schemeClr val="tx2"/>
                </a:solidFill>
              </a:defRPr>
            </a:lvl1pPr>
          </a:lstStyle>
          <a:p>
            <a:r>
              <a:rPr lang="en-US"/>
              <a:t>Click to edit Master title style</a:t>
            </a:r>
            <a:endParaRPr/>
          </a:p>
        </p:txBody>
      </p:sp>
      <p:sp>
        <p:nvSpPr>
          <p:cNvPr id="3" name="Text Placeholder 2"/>
          <p:cNvSpPr>
            <a:spLocks noGrp="1"/>
          </p:cNvSpPr>
          <p:nvPr>
            <p:ph type="body" idx="1"/>
          </p:nvPr>
        </p:nvSpPr>
        <p:spPr>
          <a:xfrm>
            <a:off x="513165" y="3525980"/>
            <a:ext cx="11140952"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402869" y="4822207"/>
            <a:ext cx="11349319" cy="1446975"/>
          </a:xfrm>
        </p:spPr>
        <p:txBody>
          <a:bodyPr lIns="0" tIns="0" rIns="0" bIns="0" anchor="t">
            <a:noAutofit/>
          </a:bodyPr>
          <a:lstStyle>
            <a:lvl1pPr algn="l">
              <a:lnSpc>
                <a:spcPts val="13800"/>
              </a:lnSpc>
              <a:defRPr sz="13500" b="1" cap="none" spc="-250" baseline="0">
                <a:solidFill>
                  <a:schemeClr val="tx2"/>
                </a:solidFill>
              </a:defRPr>
            </a:lvl1pPr>
          </a:lstStyle>
          <a:p>
            <a:r>
              <a:rPr lang="en-US"/>
              <a:t>Click to edit Master title style</a:t>
            </a:r>
            <a:endParaRPr/>
          </a:p>
        </p:txBody>
      </p:sp>
      <p:sp>
        <p:nvSpPr>
          <p:cNvPr id="3" name="Text Placeholder 2"/>
          <p:cNvSpPr>
            <a:spLocks noGrp="1"/>
          </p:cNvSpPr>
          <p:nvPr>
            <p:ph type="body" idx="1"/>
          </p:nvPr>
        </p:nvSpPr>
        <p:spPr>
          <a:xfrm>
            <a:off x="513165" y="3525980"/>
            <a:ext cx="5904568"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Picture Placeholder 2"/>
          <p:cNvSpPr>
            <a:spLocks noGrp="1"/>
          </p:cNvSpPr>
          <p:nvPr>
            <p:ph type="pic" idx="13"/>
          </p:nvPr>
        </p:nvSpPr>
        <p:spPr>
          <a:xfrm rot="21263043">
            <a:off x="6974824" y="261016"/>
            <a:ext cx="4578213"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a:p>
        </p:txBody>
      </p:sp>
      <p:sp>
        <p:nvSpPr>
          <p:cNvPr id="3" name="Content Placeholder 2"/>
          <p:cNvSpPr>
            <a:spLocks noGrp="1"/>
          </p:cNvSpPr>
          <p:nvPr>
            <p:ph sz="half" idx="1"/>
          </p:nvPr>
        </p:nvSpPr>
        <p:spPr>
          <a:xfrm>
            <a:off x="842683" y="2057401"/>
            <a:ext cx="5151717"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15528" y="2057401"/>
            <a:ext cx="5157216"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69C35B8-A700-4345-8C62-57D3E5CE740F}" type="datetimeFigureOut">
              <a:rPr lang="en-US" smtClean="0"/>
              <a:pPr/>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7034" y="582706"/>
            <a:ext cx="10557933" cy="788894"/>
          </a:xfrm>
        </p:spPr>
        <p:txBody>
          <a:bodyPr>
            <a:noAutofit/>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7393" y="1546412"/>
            <a:ext cx="5157216"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1248" y="2147887"/>
            <a:ext cx="5157216"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17751" y="1545018"/>
            <a:ext cx="5157216"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51" y="2147887"/>
            <a:ext cx="5157216"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69C35B8-A700-4345-8C62-57D3E5CE740F}" type="datetimeFigureOut">
              <a:rPr lang="en-US" smtClean="0"/>
              <a:pPr/>
              <a:t>10/4/19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59D3E-84B7-F44A-80F1-3FB050130E7A}" type="slidenum">
              <a:rPr lang="en-US" smtClean="0"/>
              <a:pPr/>
              <a:t>‹#›</a:t>
            </a:fld>
            <a:endParaRPr lang="en-US"/>
          </a:p>
        </p:txBody>
      </p:sp>
      <p:sp>
        <p:nvSpPr>
          <p:cNvPr id="12" name="Rectangle 11"/>
          <p:cNvSpPr/>
          <p:nvPr/>
        </p:nvSpPr>
        <p:spPr>
          <a:xfrm flipH="1">
            <a:off x="6098988" y="1694516"/>
            <a:ext cx="24384"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Rectangle 10"/>
          <p:cNvSpPr/>
          <p:nvPr/>
        </p:nvSpPr>
        <p:spPr>
          <a:xfrm flipH="1">
            <a:off x="6098988" y="1694516"/>
            <a:ext cx="24384"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3" name="Rectangle 12"/>
          <p:cNvSpPr/>
          <p:nvPr/>
        </p:nvSpPr>
        <p:spPr>
          <a:xfrm flipH="1">
            <a:off x="6098988" y="1694516"/>
            <a:ext cx="24384"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4" name="Rectangle 13"/>
          <p:cNvSpPr/>
          <p:nvPr/>
        </p:nvSpPr>
        <p:spPr>
          <a:xfrm flipH="1">
            <a:off x="6098988" y="1694516"/>
            <a:ext cx="24384"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69C35B8-A700-4345-8C62-57D3E5CE740F}" type="datetimeFigureOut">
              <a:rPr lang="en-US" smtClean="0"/>
              <a:pPr/>
              <a:t>10/4/19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C35B8-A700-4345-8C62-57D3E5CE740F}" type="datetimeFigureOut">
              <a:rPr lang="en-US" smtClean="0"/>
              <a:pPr/>
              <a:t>10/4/19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2433" y="1720103"/>
            <a:ext cx="4876800" cy="1162050"/>
          </a:xfrm>
        </p:spPr>
        <p:txBody>
          <a:bodyPr anchor="b">
            <a:noAutofit/>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6256867" y="658906"/>
            <a:ext cx="5092451"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42433" y="2877671"/>
            <a:ext cx="48768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35B8-A700-4345-8C62-57D3E5CE740F}" type="datetimeFigureOut">
              <a:rPr lang="en-US" smtClean="0"/>
              <a:pPr/>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59D3E-84B7-F44A-80F1-3FB050130E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7034" y="582706"/>
            <a:ext cx="10557933" cy="788894"/>
          </a:xfrm>
          <a:prstGeom prst="rect">
            <a:avLst/>
          </a:prstGeom>
        </p:spPr>
        <p:txBody>
          <a:bodyPr vert="horz" lIns="91440" tIns="45720" rIns="91440" bIns="45720" rtlCol="0" anchor="t" anchorCtr="0">
            <a:normAutofit/>
          </a:bodyPr>
          <a:lstStyle/>
          <a:p>
            <a:r>
              <a:rPr lang="en-US"/>
              <a:t>Click to edit Master title style</a:t>
            </a:r>
            <a:endParaRPr/>
          </a:p>
        </p:txBody>
      </p:sp>
      <p:sp>
        <p:nvSpPr>
          <p:cNvPr id="3" name="Text Placeholder 2"/>
          <p:cNvSpPr>
            <a:spLocks noGrp="1"/>
          </p:cNvSpPr>
          <p:nvPr>
            <p:ph type="body" idx="1"/>
          </p:nvPr>
        </p:nvSpPr>
        <p:spPr>
          <a:xfrm>
            <a:off x="1317811" y="2044700"/>
            <a:ext cx="9556379" cy="40814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09600" y="6275295"/>
            <a:ext cx="2133600" cy="365125"/>
          </a:xfrm>
          <a:prstGeom prst="rect">
            <a:avLst/>
          </a:prstGeom>
        </p:spPr>
        <p:txBody>
          <a:bodyPr vert="horz" lIns="91440" tIns="45720" rIns="91440" bIns="45720" rtlCol="0" anchor="ctr"/>
          <a:lstStyle>
            <a:lvl1pPr algn="l">
              <a:defRPr sz="1100">
                <a:solidFill>
                  <a:schemeClr val="tx2"/>
                </a:solidFill>
              </a:defRPr>
            </a:lvl1pPr>
          </a:lstStyle>
          <a:p>
            <a:fld id="{A69C35B8-A700-4345-8C62-57D3E5CE740F}" type="datetimeFigureOut">
              <a:rPr lang="en-US" smtClean="0"/>
              <a:pPr/>
              <a:t>10/4/19</a:t>
            </a:fld>
            <a:endParaRPr lang="en-US"/>
          </a:p>
        </p:txBody>
      </p:sp>
      <p:sp>
        <p:nvSpPr>
          <p:cNvPr id="5" name="Footer Placeholder 4"/>
          <p:cNvSpPr>
            <a:spLocks noGrp="1"/>
          </p:cNvSpPr>
          <p:nvPr>
            <p:ph type="ftr" sz="quarter" idx="3"/>
          </p:nvPr>
        </p:nvSpPr>
        <p:spPr>
          <a:xfrm>
            <a:off x="2940424" y="6275295"/>
            <a:ext cx="7524376"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769600" y="6275295"/>
            <a:ext cx="812800" cy="365125"/>
          </a:xfrm>
          <a:prstGeom prst="rect">
            <a:avLst/>
          </a:prstGeom>
        </p:spPr>
        <p:txBody>
          <a:bodyPr vert="horz" lIns="91440" tIns="45720" rIns="91440" bIns="45720" rtlCol="0" anchor="ctr"/>
          <a:lstStyle>
            <a:lvl1pPr algn="r">
              <a:defRPr sz="1400">
                <a:solidFill>
                  <a:schemeClr val="tx2"/>
                </a:solidFill>
              </a:defRPr>
            </a:lvl1pPr>
          </a:lstStyle>
          <a:p>
            <a:fld id="{FA559D3E-84B7-F44A-80F1-3FB050130E7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a:solidFill>
            <a:schemeClr val="bg1"/>
          </a:solidFill>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extLst>
      <p:ext uri="{BB962C8B-B14F-4D97-AF65-F5344CB8AC3E}">
        <p14:creationId xmlns:p14="http://schemas.microsoft.com/office/powerpoint/2010/main" val="213029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extLst>
      <p:ext uri="{BB962C8B-B14F-4D97-AF65-F5344CB8AC3E}">
        <p14:creationId xmlns:p14="http://schemas.microsoft.com/office/powerpoint/2010/main" val="1050669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extLst>
      <p:ext uri="{BB962C8B-B14F-4D97-AF65-F5344CB8AC3E}">
        <p14:creationId xmlns:p14="http://schemas.microsoft.com/office/powerpoint/2010/main" val="174414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extLst>
      <p:ext uri="{BB962C8B-B14F-4D97-AF65-F5344CB8AC3E}">
        <p14:creationId xmlns:p14="http://schemas.microsoft.com/office/powerpoint/2010/main" val="1984967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r>
              <a:rPr lang="en-US" sz="2800" b="1" dirty="0">
                <a:cs typeface="Helena"/>
              </a:rPr>
              <a:t>Deut. 9.10</a:t>
            </a:r>
            <a:r>
              <a:rPr lang="en-US" sz="2800" dirty="0">
                <a:cs typeface="Helena"/>
              </a:rPr>
              <a:t>; 18.16; 23.1-3 </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extLst>
      <p:ext uri="{BB962C8B-B14F-4D97-AF65-F5344CB8AC3E}">
        <p14:creationId xmlns:p14="http://schemas.microsoft.com/office/powerpoint/2010/main" val="19275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r>
              <a:rPr lang="en-US" sz="2800" b="1" dirty="0">
                <a:cs typeface="Helena"/>
              </a:rPr>
              <a:t>Deut. 9.10</a:t>
            </a:r>
            <a:r>
              <a:rPr lang="en-US" sz="2800" dirty="0">
                <a:cs typeface="Helena"/>
              </a:rPr>
              <a:t>; 18.16; 23.1-3 </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
        <p:nvSpPr>
          <p:cNvPr id="7" name="Content Placeholder 2"/>
          <p:cNvSpPr>
            <a:spLocks noGrp="1"/>
          </p:cNvSpPr>
          <p:nvPr>
            <p:ph sz="half" idx="2"/>
          </p:nvPr>
        </p:nvSpPr>
        <p:spPr>
          <a:xfrm>
            <a:off x="6185646" y="1913969"/>
            <a:ext cx="4120171" cy="3183928"/>
          </a:xfrm>
        </p:spPr>
        <p:txBody>
          <a:bodyPr>
            <a:normAutofit/>
          </a:bodyPr>
          <a:lstStyle/>
          <a:p>
            <a:pPr>
              <a:buNone/>
            </a:pPr>
            <a:r>
              <a:rPr lang="en-US" sz="3600" u="sng" dirty="0">
                <a:cs typeface="Helena"/>
              </a:rPr>
              <a:t>New Testament</a:t>
            </a:r>
          </a:p>
          <a:p>
            <a:endParaRPr lang="en-US" sz="2800" dirty="0">
              <a:cs typeface="Helena"/>
            </a:endParaRPr>
          </a:p>
          <a:p>
            <a:endParaRPr lang="en-US" sz="2400" dirty="0">
              <a:cs typeface="Helena"/>
            </a:endParaRPr>
          </a:p>
        </p:txBody>
      </p:sp>
    </p:spTree>
    <p:extLst>
      <p:ext uri="{BB962C8B-B14F-4D97-AF65-F5344CB8AC3E}">
        <p14:creationId xmlns:p14="http://schemas.microsoft.com/office/powerpoint/2010/main" val="1190377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r>
              <a:rPr lang="en-US" sz="2800" b="1" dirty="0">
                <a:cs typeface="Helena"/>
              </a:rPr>
              <a:t>Deut. 9.10</a:t>
            </a:r>
            <a:r>
              <a:rPr lang="en-US" sz="2800" dirty="0">
                <a:cs typeface="Helena"/>
              </a:rPr>
              <a:t>; 18.16; 23.1-3 </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
        <p:nvSpPr>
          <p:cNvPr id="7" name="Content Placeholder 2"/>
          <p:cNvSpPr>
            <a:spLocks noGrp="1"/>
          </p:cNvSpPr>
          <p:nvPr>
            <p:ph sz="half" idx="2"/>
          </p:nvPr>
        </p:nvSpPr>
        <p:spPr>
          <a:xfrm>
            <a:off x="6185646" y="1913969"/>
            <a:ext cx="4120171" cy="3183928"/>
          </a:xfrm>
        </p:spPr>
        <p:txBody>
          <a:bodyPr>
            <a:normAutofit/>
          </a:bodyPr>
          <a:lstStyle/>
          <a:p>
            <a:pPr>
              <a:buNone/>
            </a:pPr>
            <a:r>
              <a:rPr lang="en-US" sz="3600" u="sng" dirty="0">
                <a:cs typeface="Helena"/>
              </a:rPr>
              <a:t>New Testament</a:t>
            </a:r>
          </a:p>
          <a:p>
            <a:r>
              <a:rPr lang="en-US" sz="2800" dirty="0">
                <a:cs typeface="Helena"/>
              </a:rPr>
              <a:t>Moses in the “church” – </a:t>
            </a:r>
            <a:r>
              <a:rPr lang="en-US" sz="2800" b="1" dirty="0">
                <a:cs typeface="Helena"/>
              </a:rPr>
              <a:t>Acts 7.38</a:t>
            </a:r>
          </a:p>
          <a:p>
            <a:endParaRPr lang="en-US" sz="2400" dirty="0">
              <a:cs typeface="Helena"/>
            </a:endParaRPr>
          </a:p>
        </p:txBody>
      </p:sp>
    </p:spTree>
    <p:extLst>
      <p:ext uri="{BB962C8B-B14F-4D97-AF65-F5344CB8AC3E}">
        <p14:creationId xmlns:p14="http://schemas.microsoft.com/office/powerpoint/2010/main" val="719592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r>
              <a:rPr lang="en-US" sz="2800" b="1" dirty="0">
                <a:cs typeface="Helena"/>
              </a:rPr>
              <a:t>Deut. 9.10</a:t>
            </a:r>
            <a:r>
              <a:rPr lang="en-US" sz="2800" dirty="0">
                <a:cs typeface="Helena"/>
              </a:rPr>
              <a:t>; 18.16; 23.1-3 </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
        <p:nvSpPr>
          <p:cNvPr id="7" name="Content Placeholder 2"/>
          <p:cNvSpPr>
            <a:spLocks noGrp="1"/>
          </p:cNvSpPr>
          <p:nvPr>
            <p:ph sz="half" idx="2"/>
          </p:nvPr>
        </p:nvSpPr>
        <p:spPr>
          <a:xfrm>
            <a:off x="6185646" y="1913969"/>
            <a:ext cx="4120171" cy="3183928"/>
          </a:xfrm>
        </p:spPr>
        <p:txBody>
          <a:bodyPr>
            <a:normAutofit/>
          </a:bodyPr>
          <a:lstStyle/>
          <a:p>
            <a:pPr>
              <a:buNone/>
            </a:pPr>
            <a:r>
              <a:rPr lang="en-US" sz="3600" u="sng" dirty="0">
                <a:cs typeface="Helena"/>
              </a:rPr>
              <a:t>New Testament</a:t>
            </a:r>
          </a:p>
          <a:p>
            <a:r>
              <a:rPr lang="en-US" sz="2800" dirty="0">
                <a:cs typeface="Helena"/>
              </a:rPr>
              <a:t>Moses in the “church” – </a:t>
            </a:r>
            <a:r>
              <a:rPr lang="en-US" sz="2800" b="1" dirty="0">
                <a:cs typeface="Helena"/>
              </a:rPr>
              <a:t>Acts 7.38</a:t>
            </a:r>
          </a:p>
          <a:p>
            <a:r>
              <a:rPr lang="en-US" sz="2800" dirty="0">
                <a:cs typeface="Helena"/>
              </a:rPr>
              <a:t>A Mob of a church – </a:t>
            </a:r>
            <a:r>
              <a:rPr lang="en-US" sz="2800" b="1" dirty="0">
                <a:cs typeface="Helena"/>
              </a:rPr>
              <a:t>Acts 19.28-41</a:t>
            </a:r>
          </a:p>
          <a:p>
            <a:endParaRPr lang="en-US" sz="2800" dirty="0">
              <a:cs typeface="Helena"/>
            </a:endParaRPr>
          </a:p>
          <a:p>
            <a:endParaRPr lang="en-US" sz="2400" dirty="0">
              <a:cs typeface="Hele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3" name="Content Placeholder 2"/>
          <p:cNvSpPr>
            <a:spLocks noGrp="1"/>
          </p:cNvSpPr>
          <p:nvPr>
            <p:ph sz="half" idx="1"/>
          </p:nvPr>
        </p:nvSpPr>
        <p:spPr>
          <a:xfrm>
            <a:off x="1524000" y="1913969"/>
            <a:ext cx="4661645" cy="4068763"/>
          </a:xfrm>
        </p:spPr>
        <p:txBody>
          <a:bodyPr>
            <a:normAutofit/>
          </a:bodyPr>
          <a:lstStyle/>
          <a:p>
            <a:pPr>
              <a:buNone/>
            </a:pPr>
            <a:r>
              <a:rPr lang="en-US" sz="3600" u="sng" dirty="0">
                <a:cs typeface="Helena"/>
              </a:rPr>
              <a:t>Old Testament</a:t>
            </a:r>
          </a:p>
          <a:p>
            <a:r>
              <a:rPr lang="en-US" sz="2800" dirty="0">
                <a:cs typeface="Helena"/>
              </a:rPr>
              <a:t>Septuagint (LXX)</a:t>
            </a:r>
          </a:p>
          <a:p>
            <a:r>
              <a:rPr lang="en-US" sz="2800" dirty="0">
                <a:cs typeface="Helena"/>
              </a:rPr>
              <a:t>Used over 70x</a:t>
            </a:r>
          </a:p>
          <a:p>
            <a:r>
              <a:rPr lang="en-US" sz="2800" dirty="0">
                <a:cs typeface="Helena"/>
              </a:rPr>
              <a:t>Whole congregation of Israel</a:t>
            </a:r>
          </a:p>
          <a:p>
            <a:r>
              <a:rPr lang="en-US" sz="2800" b="1" dirty="0">
                <a:cs typeface="Helena"/>
              </a:rPr>
              <a:t>Deut. 9.10</a:t>
            </a:r>
            <a:r>
              <a:rPr lang="en-US" sz="2800" dirty="0">
                <a:cs typeface="Helena"/>
              </a:rPr>
              <a:t>; 18.16; 23.1-3 </a:t>
            </a:r>
          </a:p>
          <a:p>
            <a:endParaRPr lang="en-US" sz="2400" dirty="0">
              <a:cs typeface="Helena"/>
            </a:endParaRPr>
          </a:p>
        </p:txBody>
      </p:sp>
      <p:sp>
        <p:nvSpPr>
          <p:cNvPr id="6" name="Content Placeholder 2"/>
          <p:cNvSpPr txBox="1">
            <a:spLocks/>
          </p:cNvSpPr>
          <p:nvPr/>
        </p:nvSpPr>
        <p:spPr>
          <a:xfrm>
            <a:off x="6679010" y="148235"/>
            <a:ext cx="3863788" cy="1747943"/>
          </a:xfrm>
          <a:prstGeom prst="rect">
            <a:avLst/>
          </a:prstGeom>
          <a:ln>
            <a:noFill/>
          </a:ln>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
        <p:nvSpPr>
          <p:cNvPr id="7" name="Content Placeholder 2"/>
          <p:cNvSpPr>
            <a:spLocks noGrp="1"/>
          </p:cNvSpPr>
          <p:nvPr>
            <p:ph sz="half" idx="2"/>
          </p:nvPr>
        </p:nvSpPr>
        <p:spPr>
          <a:xfrm>
            <a:off x="6185646" y="1913969"/>
            <a:ext cx="4120171" cy="3183928"/>
          </a:xfrm>
        </p:spPr>
        <p:txBody>
          <a:bodyPr>
            <a:normAutofit/>
          </a:bodyPr>
          <a:lstStyle/>
          <a:p>
            <a:pPr>
              <a:buNone/>
            </a:pPr>
            <a:r>
              <a:rPr lang="en-US" sz="3600" u="sng" dirty="0">
                <a:cs typeface="Helena"/>
              </a:rPr>
              <a:t>New Testament</a:t>
            </a:r>
          </a:p>
          <a:p>
            <a:r>
              <a:rPr lang="en-US" sz="2800" dirty="0">
                <a:cs typeface="Helena"/>
              </a:rPr>
              <a:t>Moses in the “church” – </a:t>
            </a:r>
            <a:r>
              <a:rPr lang="en-US" sz="2800" b="1" dirty="0">
                <a:cs typeface="Helena"/>
              </a:rPr>
              <a:t>Acts 7.38</a:t>
            </a:r>
          </a:p>
          <a:p>
            <a:r>
              <a:rPr lang="en-US" sz="2800" dirty="0">
                <a:cs typeface="Helena"/>
              </a:rPr>
              <a:t>A Mob of a church – </a:t>
            </a:r>
            <a:r>
              <a:rPr lang="en-US" sz="2800" b="1" dirty="0">
                <a:cs typeface="Helena"/>
              </a:rPr>
              <a:t>Acts 19.28-41</a:t>
            </a:r>
          </a:p>
          <a:p>
            <a:endParaRPr lang="en-US" sz="2800" dirty="0">
              <a:cs typeface="Helena"/>
            </a:endParaRPr>
          </a:p>
          <a:p>
            <a:endParaRPr lang="en-US" sz="2400" dirty="0">
              <a:cs typeface="Helena"/>
            </a:endParaRPr>
          </a:p>
        </p:txBody>
      </p:sp>
      <p:sp>
        <p:nvSpPr>
          <p:cNvPr id="8" name="TextBox 7"/>
          <p:cNvSpPr txBox="1"/>
          <p:nvPr/>
        </p:nvSpPr>
        <p:spPr>
          <a:xfrm>
            <a:off x="2653866" y="5772220"/>
            <a:ext cx="6731869"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000" b="1" dirty="0">
                <a:solidFill>
                  <a:schemeClr val="tx1"/>
                </a:solidFill>
              </a:rPr>
              <a:t>Simply a group of people!</a:t>
            </a:r>
          </a:p>
        </p:txBody>
      </p:sp>
    </p:spTree>
    <p:extLst>
      <p:ext uri="{BB962C8B-B14F-4D97-AF65-F5344CB8AC3E}">
        <p14:creationId xmlns:p14="http://schemas.microsoft.com/office/powerpoint/2010/main" val="209097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Important Implications:</a:t>
            </a:r>
          </a:p>
        </p:txBody>
      </p:sp>
      <p:sp>
        <p:nvSpPr>
          <p:cNvPr id="3" name="Content Placeholder 2"/>
          <p:cNvSpPr>
            <a:spLocks noGrp="1"/>
          </p:cNvSpPr>
          <p:nvPr>
            <p:ph idx="1"/>
          </p:nvPr>
        </p:nvSpPr>
        <p:spPr/>
        <p:txBody>
          <a:bodyPr>
            <a:normAutofit/>
          </a:bodyPr>
          <a:lstStyle/>
          <a:p>
            <a:pPr algn="ct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Understanding </a:t>
            </a:r>
            <a:br>
              <a:rPr lang="en-US" sz="7200" dirty="0"/>
            </a:br>
            <a:r>
              <a:rPr lang="en-US" sz="7200" dirty="0"/>
              <a:t>Christ’s church</a:t>
            </a:r>
          </a:p>
        </p:txBody>
      </p:sp>
      <p:sp>
        <p:nvSpPr>
          <p:cNvPr id="3" name="Subtitle 4">
            <a:extLst>
              <a:ext uri="{FF2B5EF4-FFF2-40B4-BE49-F238E27FC236}">
                <a16:creationId xmlns:a16="http://schemas.microsoft.com/office/drawing/2014/main" id="{7DECEF4F-FB24-3B48-BA98-A36DC0F00039}"/>
              </a:ext>
            </a:extLst>
          </p:cNvPr>
          <p:cNvSpPr>
            <a:spLocks noGrp="1"/>
          </p:cNvSpPr>
          <p:nvPr>
            <p:ph type="subTitle" idx="1"/>
          </p:nvPr>
        </p:nvSpPr>
        <p:spPr>
          <a:xfrm>
            <a:off x="408517" y="3659579"/>
            <a:ext cx="6025106" cy="1861347"/>
          </a:xfrm>
        </p:spPr>
        <p:txBody>
          <a:bodyPr>
            <a:normAutofit fontScale="62500" lnSpcReduction="20000"/>
          </a:bodyPr>
          <a:lstStyle/>
          <a:p>
            <a:endParaRPr lang="en-US" dirty="0"/>
          </a:p>
          <a:p>
            <a:r>
              <a:rPr lang="en-US" sz="7040" dirty="0"/>
              <a:t>Part 1 </a:t>
            </a:r>
          </a:p>
          <a:p>
            <a:r>
              <a:rPr lang="en-US" sz="7040" dirty="0">
                <a:solidFill>
                  <a:schemeClr val="accent1">
                    <a:alpha val="0"/>
                  </a:schemeClr>
                </a:solidFill>
              </a:rPr>
              <a:t>Defining “church”</a:t>
            </a:r>
          </a:p>
        </p:txBody>
      </p:sp>
    </p:spTree>
    <p:extLst>
      <p:ext uri="{BB962C8B-B14F-4D97-AF65-F5344CB8AC3E}">
        <p14:creationId xmlns:p14="http://schemas.microsoft.com/office/powerpoint/2010/main" val="1119167523"/>
      </p:ext>
    </p:extLst>
  </p:cSld>
  <p:clrMapOvr>
    <a:masterClrMapping/>
  </p:clrMapOvr>
  <p:transition spd="slow">
    <p:strips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Important Implications:</a:t>
            </a:r>
          </a:p>
        </p:txBody>
      </p:sp>
      <p:sp>
        <p:nvSpPr>
          <p:cNvPr id="3" name="Content Placeholder 2"/>
          <p:cNvSpPr>
            <a:spLocks noGrp="1"/>
          </p:cNvSpPr>
          <p:nvPr>
            <p:ph idx="1"/>
          </p:nvPr>
        </p:nvSpPr>
        <p:spPr/>
        <p:txBody>
          <a:bodyPr>
            <a:normAutofit/>
          </a:bodyPr>
          <a:lstStyle/>
          <a:p>
            <a:pPr algn="ctr"/>
            <a:endParaRPr lang="en-US" sz="3600" b="1" dirty="0"/>
          </a:p>
          <a:p>
            <a:pPr algn="ctr"/>
            <a:r>
              <a:rPr lang="en-US" sz="3600" b="1" dirty="0"/>
              <a:t>Acts 20.28</a:t>
            </a:r>
          </a:p>
          <a:p>
            <a:pPr algn="ct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Important Implications:</a:t>
            </a:r>
          </a:p>
        </p:txBody>
      </p:sp>
      <p:sp>
        <p:nvSpPr>
          <p:cNvPr id="3" name="Content Placeholder 2"/>
          <p:cNvSpPr>
            <a:spLocks noGrp="1"/>
          </p:cNvSpPr>
          <p:nvPr>
            <p:ph idx="1"/>
          </p:nvPr>
        </p:nvSpPr>
        <p:spPr/>
        <p:txBody>
          <a:bodyPr>
            <a:normAutofit/>
          </a:bodyPr>
          <a:lstStyle/>
          <a:p>
            <a:pPr algn="ctr"/>
            <a:endParaRPr lang="en-US" sz="3600" b="1" dirty="0"/>
          </a:p>
          <a:p>
            <a:pPr algn="ctr"/>
            <a:r>
              <a:rPr lang="en-US" sz="3600" b="1" dirty="0"/>
              <a:t>Acts 20.28</a:t>
            </a:r>
          </a:p>
          <a:p>
            <a:pPr algn="ctr"/>
            <a:endParaRPr lang="en-US" sz="3600" b="1" dirty="0"/>
          </a:p>
          <a:p>
            <a:pPr algn="ctr"/>
            <a:r>
              <a:rPr lang="en-US" sz="3600" b="1" dirty="0"/>
              <a:t>Matt. 16.18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uses of “Christ’s church”</a:t>
            </a:r>
          </a:p>
        </p:txBody>
      </p:sp>
      <p:sp>
        <p:nvSpPr>
          <p:cNvPr id="3" name="Content Placeholder 2"/>
          <p:cNvSpPr>
            <a:spLocks noGrp="1"/>
          </p:cNvSpPr>
          <p:nvPr>
            <p:ph idx="1"/>
          </p:nvPr>
        </p:nvSpPr>
        <p:spPr/>
        <p:txBody>
          <a:bodyPr>
            <a:normAutofit/>
          </a:bodyPr>
          <a:lstStyle/>
          <a:p>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uses of “Christ’s church”</a:t>
            </a:r>
          </a:p>
        </p:txBody>
      </p:sp>
      <p:sp>
        <p:nvSpPr>
          <p:cNvPr id="3" name="Content Placeholder 2"/>
          <p:cNvSpPr>
            <a:spLocks noGrp="1"/>
          </p:cNvSpPr>
          <p:nvPr>
            <p:ph idx="1"/>
          </p:nvPr>
        </p:nvSpPr>
        <p:spPr>
          <a:xfrm>
            <a:off x="1918448" y="1578537"/>
            <a:ext cx="8364523" cy="4678829"/>
          </a:xfrm>
        </p:spPr>
        <p:txBody>
          <a:bodyPr>
            <a:noAutofit/>
          </a:bodyPr>
          <a:lstStyle/>
          <a:p>
            <a:r>
              <a:rPr lang="en-US" sz="3200" b="1" dirty="0"/>
              <a:t>1 Cor. 1.2 – the “church” at Corinth</a:t>
            </a:r>
          </a:p>
          <a:p>
            <a:endParaRPr lang="en-US" sz="3200" b="1" dirty="0"/>
          </a:p>
        </p:txBody>
      </p:sp>
      <p:sp>
        <p:nvSpPr>
          <p:cNvPr id="4" name="Rounded Rectangular Callout 3"/>
          <p:cNvSpPr/>
          <p:nvPr/>
        </p:nvSpPr>
        <p:spPr>
          <a:xfrm>
            <a:off x="1613646" y="3137648"/>
            <a:ext cx="8982635" cy="2151529"/>
          </a:xfrm>
          <a:prstGeom prst="wedgeRoundRectCallout">
            <a:avLst>
              <a:gd name="adj1" fmla="val -27838"/>
              <a:gd name="adj2" fmla="val -102009"/>
              <a:gd name="adj3" fmla="val 16667"/>
            </a:avLst>
          </a:prstGeom>
          <a:solidFill>
            <a:srgbClr val="2A3145"/>
          </a:solidFill>
          <a:ln>
            <a:solidFill>
              <a:srgbClr val="FCE78A"/>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rgbClr val="FCE78A"/>
                </a:solidFill>
              </a:rPr>
              <a:t>To the </a:t>
            </a:r>
            <a:r>
              <a:rPr lang="en-US" sz="2800" b="1" u="sng" dirty="0">
                <a:solidFill>
                  <a:schemeClr val="tx1"/>
                </a:solidFill>
              </a:rPr>
              <a:t>church of God </a:t>
            </a:r>
            <a:r>
              <a:rPr lang="en-US" sz="2800" b="1" dirty="0">
                <a:solidFill>
                  <a:srgbClr val="FCE78A"/>
                </a:solidFill>
              </a:rPr>
              <a:t>which is at Corinth, to those who have been sanctified in Christ Jesus, saints by calling, with all who in every place call on the name of our Lord Jesus Christ, their </a:t>
            </a:r>
            <a:r>
              <a:rPr lang="en-US" sz="2800" b="1" i="1" dirty="0">
                <a:solidFill>
                  <a:srgbClr val="FCE78A"/>
                </a:solidFill>
              </a:rPr>
              <a:t>Lord</a:t>
            </a:r>
            <a:r>
              <a:rPr lang="en-US" sz="2800" b="1" dirty="0">
                <a:solidFill>
                  <a:srgbClr val="FCE78A"/>
                </a:solidFill>
              </a:rPr>
              <a:t> and ours:</a:t>
            </a:r>
          </a:p>
          <a:p>
            <a:endParaRPr lang="en-US" dirty="0">
              <a:solidFill>
                <a:srgbClr val="FCE78A"/>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uses of “Christ’s church”</a:t>
            </a:r>
          </a:p>
        </p:txBody>
      </p:sp>
      <p:sp>
        <p:nvSpPr>
          <p:cNvPr id="3" name="Content Placeholder 2"/>
          <p:cNvSpPr>
            <a:spLocks noGrp="1"/>
          </p:cNvSpPr>
          <p:nvPr>
            <p:ph idx="1"/>
          </p:nvPr>
        </p:nvSpPr>
        <p:spPr>
          <a:xfrm>
            <a:off x="1918448" y="1578537"/>
            <a:ext cx="8364523" cy="4678829"/>
          </a:xfrm>
        </p:spPr>
        <p:txBody>
          <a:bodyPr>
            <a:noAutofit/>
          </a:bodyPr>
          <a:lstStyle/>
          <a:p>
            <a:r>
              <a:rPr lang="en-US" sz="3200" b="1" dirty="0"/>
              <a:t>1 Cor. 1.2 – the “church” at Corinth</a:t>
            </a:r>
          </a:p>
          <a:p>
            <a:endParaRPr lang="en-US" sz="3200" b="1" dirty="0"/>
          </a:p>
          <a:p>
            <a:r>
              <a:rPr lang="en-US" sz="3200" b="1" dirty="0"/>
              <a:t>Gal. 1.1,2 – the “churches” in Galatia</a:t>
            </a:r>
          </a:p>
        </p:txBody>
      </p:sp>
      <p:sp>
        <p:nvSpPr>
          <p:cNvPr id="5" name="Rounded Rectangular Callout 4"/>
          <p:cNvSpPr/>
          <p:nvPr/>
        </p:nvSpPr>
        <p:spPr>
          <a:xfrm>
            <a:off x="1918448" y="4312773"/>
            <a:ext cx="8104093" cy="2151529"/>
          </a:xfrm>
          <a:prstGeom prst="wedgeRoundRectCallout">
            <a:avLst>
              <a:gd name="adj1" fmla="val -30433"/>
              <a:gd name="adj2" fmla="val -83676"/>
              <a:gd name="adj3" fmla="val 16667"/>
            </a:avLst>
          </a:prstGeom>
          <a:solidFill>
            <a:srgbClr val="2A3145"/>
          </a:solidFill>
          <a:ln>
            <a:solidFill>
              <a:srgbClr val="FCE78A"/>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rgbClr val="FCE78A"/>
                </a:solidFill>
              </a:rPr>
              <a:t>Paul, an apostle (not </a:t>
            </a:r>
            <a:r>
              <a:rPr lang="en-US" sz="2800" b="1" i="1" dirty="0">
                <a:solidFill>
                  <a:srgbClr val="FCE78A"/>
                </a:solidFill>
              </a:rPr>
              <a:t>sent</a:t>
            </a:r>
            <a:r>
              <a:rPr lang="en-US" sz="2800" b="1" dirty="0">
                <a:solidFill>
                  <a:srgbClr val="FCE78A"/>
                </a:solidFill>
              </a:rPr>
              <a:t> from men nor through the agency of man, but through Jesus Christ and God the Father, who raised Him from the dead), and all the brethren who are with me, To the </a:t>
            </a:r>
            <a:r>
              <a:rPr lang="en-US" sz="2800" b="1" u="sng" dirty="0">
                <a:solidFill>
                  <a:schemeClr val="tx1"/>
                </a:solidFill>
              </a:rPr>
              <a:t>churches of Galatia:</a:t>
            </a:r>
          </a:p>
        </p:txBody>
      </p:sp>
    </p:spTree>
    <p:extLst>
      <p:ext uri="{BB962C8B-B14F-4D97-AF65-F5344CB8AC3E}">
        <p14:creationId xmlns:p14="http://schemas.microsoft.com/office/powerpoint/2010/main" val="176721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uses of “Christ’s church”</a:t>
            </a:r>
          </a:p>
        </p:txBody>
      </p:sp>
      <p:sp>
        <p:nvSpPr>
          <p:cNvPr id="3" name="Content Placeholder 2"/>
          <p:cNvSpPr>
            <a:spLocks noGrp="1"/>
          </p:cNvSpPr>
          <p:nvPr>
            <p:ph idx="1"/>
          </p:nvPr>
        </p:nvSpPr>
        <p:spPr>
          <a:xfrm>
            <a:off x="1918448" y="1578537"/>
            <a:ext cx="8364523" cy="4678829"/>
          </a:xfrm>
        </p:spPr>
        <p:txBody>
          <a:bodyPr>
            <a:noAutofit/>
          </a:bodyPr>
          <a:lstStyle/>
          <a:p>
            <a:r>
              <a:rPr lang="en-US" sz="3200" b="1" dirty="0"/>
              <a:t>1 Cor. 1.2 – the “church” at Corinth</a:t>
            </a:r>
          </a:p>
          <a:p>
            <a:endParaRPr lang="en-US" sz="3200" b="1" dirty="0"/>
          </a:p>
          <a:p>
            <a:r>
              <a:rPr lang="en-US" sz="3200" b="1" dirty="0"/>
              <a:t>Gal. 1.1,2 – the “churches” in Galatia</a:t>
            </a:r>
          </a:p>
          <a:p>
            <a:endParaRPr lang="en-US" sz="3200" b="1" dirty="0"/>
          </a:p>
          <a:p>
            <a:r>
              <a:rPr lang="en-US" sz="3200" b="1" dirty="0"/>
              <a:t>Eph. 1.22,23; 4.4 – the one body/church</a:t>
            </a:r>
          </a:p>
          <a:p>
            <a:endParaRPr lang="en-US" sz="3200" b="1" dirty="0"/>
          </a:p>
        </p:txBody>
      </p:sp>
      <p:sp>
        <p:nvSpPr>
          <p:cNvPr id="5" name="Rounded Rectangular Callout 4"/>
          <p:cNvSpPr/>
          <p:nvPr/>
        </p:nvSpPr>
        <p:spPr>
          <a:xfrm>
            <a:off x="1918448" y="5629831"/>
            <a:ext cx="8364523" cy="1013760"/>
          </a:xfrm>
          <a:prstGeom prst="wedgeRoundRectCallout">
            <a:avLst>
              <a:gd name="adj1" fmla="val -10713"/>
              <a:gd name="adj2" fmla="val -90750"/>
              <a:gd name="adj3" fmla="val 16667"/>
            </a:avLst>
          </a:prstGeom>
          <a:solidFill>
            <a:srgbClr val="2A3145"/>
          </a:solidFill>
          <a:ln>
            <a:solidFill>
              <a:srgbClr val="FCE78A"/>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rgbClr val="FCE78A"/>
                </a:solidFill>
              </a:rPr>
              <a:t> There is </a:t>
            </a:r>
            <a:r>
              <a:rPr lang="en-US" sz="2800" b="1" u="sng" dirty="0">
                <a:solidFill>
                  <a:schemeClr val="tx1"/>
                </a:solidFill>
              </a:rPr>
              <a:t>one body </a:t>
            </a:r>
            <a:r>
              <a:rPr lang="en-US" sz="2800" b="1" dirty="0">
                <a:solidFill>
                  <a:srgbClr val="FCE78A"/>
                </a:solidFill>
              </a:rPr>
              <a:t>and one Spirit, just as also you were called in one hope of your calling; </a:t>
            </a:r>
          </a:p>
        </p:txBody>
      </p:sp>
      <p:sp>
        <p:nvSpPr>
          <p:cNvPr id="6" name="Rounded Rectangular Callout 5"/>
          <p:cNvSpPr/>
          <p:nvPr/>
        </p:nvSpPr>
        <p:spPr>
          <a:xfrm>
            <a:off x="1595720" y="2250891"/>
            <a:ext cx="9000565" cy="2151529"/>
          </a:xfrm>
          <a:prstGeom prst="wedgeRoundRectCallout">
            <a:avLst>
              <a:gd name="adj1" fmla="val -28640"/>
              <a:gd name="adj2" fmla="val 64657"/>
              <a:gd name="adj3" fmla="val 16667"/>
            </a:avLst>
          </a:prstGeom>
          <a:solidFill>
            <a:srgbClr val="2A3145"/>
          </a:solidFill>
          <a:ln>
            <a:solidFill>
              <a:srgbClr val="FCE78A"/>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solidFill>
                  <a:srgbClr val="FCE78A"/>
                </a:solidFill>
              </a:rPr>
              <a:t>And He put all things in subjection under His feet, and gave Him as head over all things </a:t>
            </a:r>
            <a:r>
              <a:rPr lang="en-US" sz="2800" b="1" u="sng" dirty="0">
                <a:solidFill>
                  <a:schemeClr val="tx1"/>
                </a:solidFill>
              </a:rPr>
              <a:t>to the church, which is His body</a:t>
            </a:r>
            <a:r>
              <a:rPr lang="en-US" sz="2800" b="1" dirty="0">
                <a:solidFill>
                  <a:schemeClr val="tx1"/>
                </a:solidFill>
              </a:rPr>
              <a:t>, </a:t>
            </a:r>
            <a:r>
              <a:rPr lang="en-US" sz="2800" b="1" dirty="0">
                <a:solidFill>
                  <a:srgbClr val="FCE78A"/>
                </a:solidFill>
              </a:rPr>
              <a:t>the fullness of Him who fills all in all.</a:t>
            </a:r>
          </a:p>
        </p:txBody>
      </p:sp>
    </p:spTree>
    <p:extLst>
      <p:ext uri="{BB962C8B-B14F-4D97-AF65-F5344CB8AC3E}">
        <p14:creationId xmlns:p14="http://schemas.microsoft.com/office/powerpoint/2010/main" val="188040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uses of “Christ’s church”</a:t>
            </a:r>
          </a:p>
        </p:txBody>
      </p:sp>
      <p:sp>
        <p:nvSpPr>
          <p:cNvPr id="3" name="Content Placeholder 2"/>
          <p:cNvSpPr>
            <a:spLocks noGrp="1"/>
          </p:cNvSpPr>
          <p:nvPr>
            <p:ph idx="1"/>
          </p:nvPr>
        </p:nvSpPr>
        <p:spPr>
          <a:xfrm>
            <a:off x="1918448" y="1578537"/>
            <a:ext cx="8364523" cy="4678829"/>
          </a:xfrm>
        </p:spPr>
        <p:txBody>
          <a:bodyPr>
            <a:noAutofit/>
          </a:bodyPr>
          <a:lstStyle/>
          <a:p>
            <a:r>
              <a:rPr lang="en-US" sz="3200" b="1" dirty="0"/>
              <a:t>1 Cor. 1.2 – the “church” at Corinth</a:t>
            </a:r>
          </a:p>
          <a:p>
            <a:endParaRPr lang="en-US" sz="3200" b="1" dirty="0"/>
          </a:p>
          <a:p>
            <a:r>
              <a:rPr lang="en-US" sz="3200" b="1" dirty="0"/>
              <a:t>Gal. 1.1,2 – the “churches” in Galatia</a:t>
            </a:r>
          </a:p>
          <a:p>
            <a:endParaRPr lang="en-US" sz="3200" b="1" dirty="0"/>
          </a:p>
          <a:p>
            <a:r>
              <a:rPr lang="en-US" sz="3200" b="1" dirty="0"/>
              <a:t>Eph. 1.22,23; 4.4 – the one body/church</a:t>
            </a:r>
          </a:p>
          <a:p>
            <a:endParaRPr lang="en-US" sz="3200" b="1" dirty="0"/>
          </a:p>
          <a:p>
            <a:r>
              <a:rPr lang="en-US" sz="3200" b="1" dirty="0"/>
              <a:t>Heb. 12.18-24 – enrolled “in heaven”</a:t>
            </a:r>
          </a:p>
        </p:txBody>
      </p:sp>
    </p:spTree>
    <p:extLst>
      <p:ext uri="{BB962C8B-B14F-4D97-AF65-F5344CB8AC3E}">
        <p14:creationId xmlns:p14="http://schemas.microsoft.com/office/powerpoint/2010/main" val="1621553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Biblical Definitions of </a:t>
            </a:r>
            <a:br>
              <a:rPr lang="en-US" dirty="0"/>
            </a:br>
            <a:r>
              <a:rPr lang="en-US" dirty="0"/>
              <a:t>Christ’s “church”</a:t>
            </a:r>
          </a:p>
        </p:txBody>
      </p:sp>
      <p:sp>
        <p:nvSpPr>
          <p:cNvPr id="3" name="Content Placeholder 2"/>
          <p:cNvSpPr>
            <a:spLocks noGrp="1"/>
          </p:cNvSpPr>
          <p:nvPr>
            <p:ph idx="1"/>
          </p:nvPr>
        </p:nvSpPr>
        <p:spPr>
          <a:xfrm>
            <a:off x="1918447" y="2009319"/>
            <a:ext cx="8462682" cy="4475643"/>
          </a:xfrm>
        </p:spPr>
        <p:txBody>
          <a:bodyPr>
            <a:noAutofit/>
          </a:bodyPr>
          <a:lstStyle/>
          <a:p>
            <a:pPr>
              <a:buNone/>
            </a:pPr>
            <a:r>
              <a:rPr lang="en-US" sz="3200" dirty="0"/>
              <a:t>3. the whole body of Christians</a:t>
            </a:r>
          </a:p>
          <a:p>
            <a:pPr>
              <a:buNone/>
            </a:pPr>
            <a:r>
              <a:rPr lang="en-US" sz="3200" dirty="0"/>
              <a:t>	- Universal church</a:t>
            </a:r>
          </a:p>
          <a:p>
            <a:pPr>
              <a:buNone/>
            </a:pPr>
            <a:endParaRPr lang="en-US" sz="3200" dirty="0"/>
          </a:p>
          <a:p>
            <a:pPr>
              <a:buNone/>
            </a:pPr>
            <a:r>
              <a:rPr lang="en-US" sz="3200" dirty="0"/>
              <a:t>6. a body of Christians worshipping in a particular building or constituting one congregation</a:t>
            </a:r>
          </a:p>
          <a:p>
            <a:pPr>
              <a:buNone/>
            </a:pPr>
            <a:r>
              <a:rPr lang="en-US" sz="3200" dirty="0"/>
              <a:t>	- Local </a:t>
            </a:r>
            <a:r>
              <a:rPr lang="en-US" sz="3200" dirty="0" err="1"/>
              <a:t>church(es</a:t>
            </a:r>
            <a:r>
              <a:rPr lang="en-US" sz="3200"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bg1"/>
          </a:solidFill>
        </p:spPr>
        <p:txBody>
          <a:bodyPr/>
          <a:lstStyle/>
          <a:p>
            <a:endParaRPr lang="en-US" dirty="0"/>
          </a:p>
        </p:txBody>
      </p:sp>
    </p:spTree>
  </p:cSld>
  <p:clrMapOvr>
    <a:masterClrMapping/>
  </p:clrMapOvr>
  <p:transition spd="slow">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Understanding </a:t>
            </a:r>
            <a:br>
              <a:rPr lang="en-US" sz="7200" dirty="0"/>
            </a:br>
            <a:r>
              <a:rPr lang="en-US" sz="7200" dirty="0"/>
              <a:t>Christ’s church</a:t>
            </a:r>
          </a:p>
        </p:txBody>
      </p:sp>
      <p:sp>
        <p:nvSpPr>
          <p:cNvPr id="5" name="Subtitle 4"/>
          <p:cNvSpPr>
            <a:spLocks noGrp="1"/>
          </p:cNvSpPr>
          <p:nvPr>
            <p:ph type="subTitle" idx="1"/>
          </p:nvPr>
        </p:nvSpPr>
        <p:spPr>
          <a:xfrm>
            <a:off x="408517" y="3659579"/>
            <a:ext cx="6025106" cy="1861347"/>
          </a:xfrm>
        </p:spPr>
        <p:txBody>
          <a:bodyPr>
            <a:normAutofit fontScale="62500" lnSpcReduction="20000"/>
          </a:bodyPr>
          <a:lstStyle/>
          <a:p>
            <a:endParaRPr lang="en-US" dirty="0"/>
          </a:p>
          <a:p>
            <a:r>
              <a:rPr lang="en-US" sz="7040" dirty="0"/>
              <a:t>Part 1 </a:t>
            </a:r>
          </a:p>
          <a:p>
            <a:r>
              <a:rPr lang="en-US" sz="7040" dirty="0"/>
              <a:t>Defining “church”</a:t>
            </a:r>
          </a:p>
        </p:txBody>
      </p:sp>
    </p:spTree>
  </p:cSld>
  <p:clrMapOvr>
    <a:masterClrMapping/>
  </p:clrMapOvr>
  <p:transition spd="slow">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“church”</a:t>
            </a:r>
          </a:p>
        </p:txBody>
      </p:sp>
      <p:sp>
        <p:nvSpPr>
          <p:cNvPr id="3" name="Content Placeholder 2"/>
          <p:cNvSpPr>
            <a:spLocks noGrp="1"/>
          </p:cNvSpPr>
          <p:nvPr>
            <p:ph idx="1"/>
          </p:nvPr>
        </p:nvSpPr>
        <p:spPr>
          <a:xfrm>
            <a:off x="1524000" y="1371600"/>
            <a:ext cx="9144000" cy="5486400"/>
          </a:xfrm>
        </p:spPr>
        <p:txBody>
          <a:bodyPr>
            <a:normAutofit/>
          </a:bodyPr>
          <a:lstStyle/>
          <a:p>
            <a:pPr>
              <a:buNone/>
            </a:pPr>
            <a:r>
              <a:rPr lang="en-US" sz="2700" dirty="0"/>
              <a:t>From </a:t>
            </a:r>
            <a:r>
              <a:rPr lang="en-US" sz="2700" dirty="0" err="1"/>
              <a:t>Dictionary.com</a:t>
            </a:r>
            <a:endParaRPr lang="en-US" sz="2700" dirty="0"/>
          </a:p>
          <a:p>
            <a:pPr marL="514350" indent="-514350">
              <a:buClrTx/>
              <a:buFont typeface="+mj-lt"/>
              <a:buAutoNum type="arabicPeriod"/>
            </a:pPr>
            <a:r>
              <a:rPr lang="en-US" sz="2700" dirty="0"/>
              <a:t>a building for public Christian worship. </a:t>
            </a:r>
          </a:p>
          <a:p>
            <a:pPr marL="514350" indent="-514350">
              <a:buClrTx/>
              <a:buFont typeface="+mj-lt"/>
              <a:buAutoNum type="arabicPeriod"/>
            </a:pPr>
            <a:r>
              <a:rPr lang="en-US" sz="2700" dirty="0"/>
              <a:t>public worship of God or a religious service in such a building: </a:t>
            </a:r>
            <a:r>
              <a:rPr lang="en-US" sz="2700" u="sng" dirty="0"/>
              <a:t>to attend church regularly</a:t>
            </a:r>
            <a:r>
              <a:rPr lang="en-US" sz="2700" dirty="0"/>
              <a:t>.</a:t>
            </a:r>
          </a:p>
          <a:p>
            <a:pPr marL="514350" indent="-514350">
              <a:buClrTx/>
              <a:buFont typeface="+mj-lt"/>
              <a:buAutoNum type="arabicPeriod"/>
            </a:pPr>
            <a:r>
              <a:rPr lang="en-US" sz="2700" dirty="0"/>
              <a:t>(sometimes initial capital letter) the whole body of Christian believers; </a:t>
            </a:r>
            <a:r>
              <a:rPr lang="en-US" sz="2700" u="sng" dirty="0"/>
              <a:t>Christendom</a:t>
            </a:r>
            <a:r>
              <a:rPr lang="en-US" sz="2700" dirty="0"/>
              <a:t>. </a:t>
            </a:r>
          </a:p>
          <a:p>
            <a:pPr marL="514350" indent="-514350">
              <a:buClr>
                <a:schemeClr val="tx1"/>
              </a:buClr>
              <a:buFont typeface="+mj-lt"/>
              <a:buAutoNum type="arabicPeriod"/>
            </a:pPr>
            <a:r>
              <a:rPr lang="en-US" sz="2700" dirty="0"/>
              <a:t>(sometimes initial capital letter) any division of this body professing the same creed and acknowledging the same ecclesiastical authority; a Christian denomination: </a:t>
            </a:r>
            <a:r>
              <a:rPr lang="en-US" sz="2700" u="sng" dirty="0"/>
              <a:t>the Methodist Church</a:t>
            </a:r>
            <a:r>
              <a:rPr lang="en-US" sz="27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Definitions of “church”</a:t>
            </a:r>
          </a:p>
        </p:txBody>
      </p:sp>
      <p:sp>
        <p:nvSpPr>
          <p:cNvPr id="5" name="Content Placeholder 4"/>
          <p:cNvSpPr>
            <a:spLocks noGrp="1"/>
          </p:cNvSpPr>
          <p:nvPr>
            <p:ph idx="1"/>
          </p:nvPr>
        </p:nvSpPr>
        <p:spPr>
          <a:xfrm>
            <a:off x="1524000" y="1693584"/>
            <a:ext cx="9144000" cy="5486400"/>
          </a:xfrm>
        </p:spPr>
        <p:txBody>
          <a:bodyPr>
            <a:normAutofit/>
          </a:bodyPr>
          <a:lstStyle/>
          <a:p>
            <a:pPr marL="514350" indent="-514350">
              <a:buClrTx/>
              <a:buFont typeface="+mj-lt"/>
              <a:buAutoNum type="arabicPeriod" startAt="5"/>
            </a:pPr>
            <a:r>
              <a:rPr lang="en-US" sz="2800" dirty="0"/>
              <a:t>that part of the whole Christian body, or of a particular denomination, belonging to the same city, country, nation, etc. </a:t>
            </a:r>
          </a:p>
          <a:p>
            <a:pPr marL="514350" indent="-514350">
              <a:buClrTx/>
              <a:buFont typeface="+mj-lt"/>
              <a:buAutoNum type="arabicPeriod" startAt="6"/>
            </a:pPr>
            <a:r>
              <a:rPr lang="en-US" sz="2800" dirty="0"/>
              <a:t>a body of Christians worshipping in a particular building or constituting one congregation: </a:t>
            </a:r>
            <a:r>
              <a:rPr lang="en-US" sz="2800" u="sng" dirty="0"/>
              <a:t>She is a member of this church</a:t>
            </a:r>
            <a:r>
              <a:rPr lang="en-US" sz="2800" dirty="0"/>
              <a:t>.</a:t>
            </a:r>
          </a:p>
          <a:p>
            <a:pPr marL="514350" indent="-514350">
              <a:buClrTx/>
              <a:buFont typeface="+mj-lt"/>
              <a:buAutoNum type="arabicPeriod" startAt="7"/>
            </a:pPr>
            <a:r>
              <a:rPr lang="en-US" sz="2800" dirty="0"/>
              <a:t>ecclesiastical organization, power, and affairs, as distinguished from the state: </a:t>
            </a:r>
            <a:r>
              <a:rPr lang="en-US" sz="2800" u="sng" dirty="0"/>
              <a:t>separation of church and state; The missionary went wherever the church sent him</a:t>
            </a:r>
            <a:r>
              <a:rPr lang="en-US" sz="2800"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6" name="Content Placeholder 2"/>
          <p:cNvSpPr txBox="1">
            <a:spLocks/>
          </p:cNvSpPr>
          <p:nvPr/>
        </p:nvSpPr>
        <p:spPr>
          <a:xfrm>
            <a:off x="6679010" y="148235"/>
            <a:ext cx="3863788" cy="1747943"/>
          </a:xfrm>
          <a:prstGeom prst="rect">
            <a:avLst/>
          </a:prstGeom>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6" name="Content Placeholder 2"/>
          <p:cNvSpPr txBox="1">
            <a:spLocks/>
          </p:cNvSpPr>
          <p:nvPr/>
        </p:nvSpPr>
        <p:spPr>
          <a:xfrm>
            <a:off x="6679010" y="148235"/>
            <a:ext cx="3863788" cy="1747943"/>
          </a:xfrm>
          <a:prstGeom prst="rect">
            <a:avLst/>
          </a:prstGeom>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p:txBody>
      </p:sp>
    </p:spTree>
    <p:extLst>
      <p:ext uri="{BB962C8B-B14F-4D97-AF65-F5344CB8AC3E}">
        <p14:creationId xmlns:p14="http://schemas.microsoft.com/office/powerpoint/2010/main" val="133775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2" y="166122"/>
            <a:ext cx="4263288" cy="1479620"/>
          </a:xfrm>
          <a:ln>
            <a:solidFill>
              <a:schemeClr val="accent1"/>
            </a:solidFill>
          </a:ln>
        </p:spPr>
        <p:txBody>
          <a:bodyPr>
            <a:normAutofit/>
          </a:bodyPr>
          <a:lstStyle/>
          <a:p>
            <a:r>
              <a:rPr lang="en-US" dirty="0"/>
              <a:t>Biblical use of </a:t>
            </a:r>
            <a:br>
              <a:rPr lang="en-US" dirty="0"/>
            </a:br>
            <a:r>
              <a:rPr lang="en-US" dirty="0"/>
              <a:t>“church”</a:t>
            </a:r>
          </a:p>
        </p:txBody>
      </p:sp>
      <p:sp>
        <p:nvSpPr>
          <p:cNvPr id="6" name="Content Placeholder 2"/>
          <p:cNvSpPr txBox="1">
            <a:spLocks/>
          </p:cNvSpPr>
          <p:nvPr/>
        </p:nvSpPr>
        <p:spPr>
          <a:xfrm>
            <a:off x="6679010" y="148235"/>
            <a:ext cx="3863788" cy="1747943"/>
          </a:xfrm>
          <a:prstGeom prst="rect">
            <a:avLst/>
          </a:prstGeom>
        </p:spPr>
        <p:txBody>
          <a:bodyPr vert="horz" lIns="91440" tIns="45720" rIns="91440" bIns="45720" rtlCol="0">
            <a:normAutofit/>
          </a:bodyPr>
          <a:lstStyle/>
          <a:p>
            <a:pPr marL="342900" indent="-342900" defTabSz="914400">
              <a:spcBef>
                <a:spcPts val="2000"/>
              </a:spcBef>
              <a:buClr>
                <a:schemeClr val="bg2"/>
              </a:buClr>
              <a:buSzPct val="90000"/>
            </a:pPr>
            <a:r>
              <a:rPr lang="en-US" sz="2800" b="1" dirty="0" err="1">
                <a:cs typeface="Helena"/>
              </a:rPr>
              <a:t>Ekklesia</a:t>
            </a:r>
            <a:r>
              <a:rPr lang="en-US" sz="2800" dirty="0">
                <a:cs typeface="Helena"/>
              </a:rPr>
              <a:t>  (</a:t>
            </a:r>
            <a:r>
              <a:rPr lang="en-US" sz="2800" dirty="0" err="1">
                <a:latin typeface="Helena"/>
                <a:cs typeface="Helena"/>
              </a:rPr>
              <a:t>ekklhsi÷a</a:t>
            </a:r>
            <a:r>
              <a:rPr lang="en-US" sz="2800" dirty="0">
                <a:latin typeface="Helena"/>
                <a:cs typeface="Helena"/>
              </a:rPr>
              <a:t>)</a:t>
            </a:r>
            <a:endParaRPr lang="en-US" sz="2800" dirty="0">
              <a:cs typeface="Helena"/>
            </a:endParaRP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Ek</a:t>
            </a:r>
            <a:r>
              <a:rPr lang="en-US" sz="2800" dirty="0">
                <a:cs typeface="Helena"/>
              </a:rPr>
              <a:t> – out of, from</a:t>
            </a:r>
          </a:p>
          <a:p>
            <a:pPr marL="685800" lvl="1" indent="-336550" defTabSz="914400">
              <a:spcBef>
                <a:spcPts val="600"/>
              </a:spcBef>
              <a:buClr>
                <a:schemeClr val="bg2">
                  <a:lumMod val="60000"/>
                  <a:lumOff val="40000"/>
                </a:schemeClr>
              </a:buClr>
              <a:buSzPct val="90000"/>
              <a:buFont typeface="Wingdings 2" pitchFamily="18" charset="2"/>
              <a:buChar char="Ü"/>
              <a:defRPr/>
            </a:pPr>
            <a:r>
              <a:rPr lang="en-US" sz="2800" dirty="0" err="1">
                <a:cs typeface="Helena"/>
              </a:rPr>
              <a:t>Kaleo</a:t>
            </a:r>
            <a:r>
              <a:rPr lang="en-US" sz="2800" dirty="0">
                <a:cs typeface="Helena"/>
              </a:rPr>
              <a:t> - called</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Twilight.thmx</Template>
  <TotalTime>17290</TotalTime>
  <Words>865</Words>
  <Application>Microsoft Macintosh PowerPoint</Application>
  <PresentationFormat>Widescreen</PresentationFormat>
  <Paragraphs>149</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Helena</vt:lpstr>
      <vt:lpstr>Wingdings 2</vt:lpstr>
      <vt:lpstr>Twilight</vt:lpstr>
      <vt:lpstr>PowerPoint Presentation</vt:lpstr>
      <vt:lpstr>Understanding  Christ’s church</vt:lpstr>
      <vt:lpstr>Understanding  Christ’s church</vt:lpstr>
      <vt:lpstr>Definitions of “church”</vt:lpstr>
      <vt:lpstr>Definitions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Biblical use of  “church”</vt:lpstr>
      <vt:lpstr>Important Implications:</vt:lpstr>
      <vt:lpstr>Important Implications:</vt:lpstr>
      <vt:lpstr>Important Implications:</vt:lpstr>
      <vt:lpstr>2 uses of “Christ’s church”</vt:lpstr>
      <vt:lpstr>2 uses of “Christ’s church”</vt:lpstr>
      <vt:lpstr>2 uses of “Christ’s church”</vt:lpstr>
      <vt:lpstr>2 uses of “Christ’s church”</vt:lpstr>
      <vt:lpstr>2 uses of “Christ’s church”</vt:lpstr>
      <vt:lpstr>Biblical Definitions of  Christ’s “church”</vt:lpstr>
      <vt:lpstr>PowerPoint Presentation</vt:lpstr>
    </vt:vector>
  </TitlesOfParts>
  <Company>Florida College (Temple Terrace,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Christ’s church</dc:title>
  <dc:creator>David Bunting</dc:creator>
  <cp:lastModifiedBy>David Bunting</cp:lastModifiedBy>
  <cp:revision>40</cp:revision>
  <dcterms:created xsi:type="dcterms:W3CDTF">2015-02-05T10:26:10Z</dcterms:created>
  <dcterms:modified xsi:type="dcterms:W3CDTF">2019-10-04T16:22:21Z</dcterms:modified>
</cp:coreProperties>
</file>