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7" r:id="rId3"/>
    <p:sldId id="260" r:id="rId4"/>
    <p:sldId id="261" r:id="rId5"/>
    <p:sldId id="262" r:id="rId6"/>
    <p:sldId id="263" r:id="rId7"/>
    <p:sldId id="264" r:id="rId8"/>
    <p:sldId id="259" r:id="rId9"/>
    <p:sldId id="275" r:id="rId10"/>
    <p:sldId id="276" r:id="rId11"/>
    <p:sldId id="277" r:id="rId12"/>
    <p:sldId id="278" r:id="rId13"/>
    <p:sldId id="279" r:id="rId14"/>
    <p:sldId id="280" r:id="rId15"/>
    <p:sldId id="281" r:id="rId16"/>
    <p:sldId id="265" r:id="rId17"/>
    <p:sldId id="266" r:id="rId18"/>
    <p:sldId id="267" r:id="rId19"/>
    <p:sldId id="268" r:id="rId20"/>
    <p:sldId id="269" r:id="rId21"/>
    <p:sldId id="270" r:id="rId22"/>
    <p:sldId id="271" r:id="rId23"/>
    <p:sldId id="272" r:id="rId24"/>
    <p:sldId id="273" r:id="rId25"/>
    <p:sldId id="274" r:id="rId26"/>
    <p:sldId id="282" r:id="rId27"/>
    <p:sldId id="283" r:id="rId28"/>
    <p:sldId id="258" r:id="rId29"/>
  </p:sldIdLst>
  <p:sldSz cx="9144000" cy="6858000" type="screen4x3"/>
  <p:notesSz cx="6858000" cy="9144000"/>
  <p:embeddedFontLst>
    <p:embeddedFont>
      <p:font typeface="Calibri" panose="020F0502020204030204" pitchFamily="34" charset="0"/>
      <p:regular r:id="rId30"/>
      <p:bold r:id="rId31"/>
      <p:italic r:id="rId32"/>
      <p:boldItalic r:id="rId33"/>
    </p:embeddedFont>
    <p:embeddedFont>
      <p:font typeface="Bauhaus 93" panose="04030905020B02020C02" pitchFamily="82" charset="0"/>
      <p:regular r:id="rId34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font" Target="fonts/font5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font" Target="fonts/font4.fntdata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3.fntdata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2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font" Target="fonts/font1.fntdata"/><Relationship Id="rId35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77FD8C-494E-498E-8895-C9E81BD22A88}" type="datetimeFigureOut">
              <a:rPr lang="en-US" smtClean="0"/>
              <a:t>4/12/2019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7A3615-63A0-462B-90F1-BFDC70C4F7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19106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77FD8C-494E-498E-8895-C9E81BD22A88}" type="datetimeFigureOut">
              <a:rPr lang="en-US" smtClean="0"/>
              <a:t>4/12/2019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7A3615-63A0-462B-90F1-BFDC70C4F7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61807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77FD8C-494E-498E-8895-C9E81BD22A88}" type="datetimeFigureOut">
              <a:rPr lang="en-US" smtClean="0"/>
              <a:t>4/12/2019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7A3615-63A0-462B-90F1-BFDC70C4F7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3364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77FD8C-494E-498E-8895-C9E81BD22A88}" type="datetimeFigureOut">
              <a:rPr lang="en-US" smtClean="0"/>
              <a:t>4/12/2019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7A3615-63A0-462B-90F1-BFDC70C4F7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9051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77FD8C-494E-498E-8895-C9E81BD22A88}" type="datetimeFigureOut">
              <a:rPr lang="en-US" smtClean="0"/>
              <a:t>4/12/2019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7A3615-63A0-462B-90F1-BFDC70C4F7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07556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77FD8C-494E-498E-8895-C9E81BD22A88}" type="datetimeFigureOut">
              <a:rPr lang="en-US" smtClean="0"/>
              <a:t>4/12/2019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7A3615-63A0-462B-90F1-BFDC70C4F7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14492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77FD8C-494E-498E-8895-C9E81BD22A88}" type="datetimeFigureOut">
              <a:rPr lang="en-US" smtClean="0"/>
              <a:t>4/12/2019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7A3615-63A0-462B-90F1-BFDC70C4F7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64974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77FD8C-494E-498E-8895-C9E81BD22A88}" type="datetimeFigureOut">
              <a:rPr lang="en-US" smtClean="0"/>
              <a:t>4/12/2019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7A3615-63A0-462B-90F1-BFDC70C4F7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3655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77FD8C-494E-498E-8895-C9E81BD22A88}" type="datetimeFigureOut">
              <a:rPr lang="en-US" smtClean="0"/>
              <a:t>4/12/2019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7A3615-63A0-462B-90F1-BFDC70C4F7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76586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77FD8C-494E-498E-8895-C9E81BD22A88}" type="datetimeFigureOut">
              <a:rPr lang="en-US" smtClean="0"/>
              <a:t>4/12/2019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7A3615-63A0-462B-90F1-BFDC70C4F7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70166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77FD8C-494E-498E-8895-C9E81BD22A88}" type="datetimeFigureOut">
              <a:rPr lang="en-US" smtClean="0"/>
              <a:t>4/12/2019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7A3615-63A0-462B-90F1-BFDC70C4F7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16689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777FD8C-494E-498E-8895-C9E81BD22A88}" type="datetimeFigureOut">
              <a:rPr lang="en-US" smtClean="0"/>
              <a:t>4/12/2019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07A3615-63A0-462B-90F1-BFDC70C4F7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18857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43236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0" name="Picture 2" descr="Image result for robotic process automation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31" t="1371" r="24923" b="2628"/>
          <a:stretch/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762000" y="628471"/>
            <a:ext cx="54102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dirty="0" smtClean="0">
                <a:latin typeface="Bauhaus 93" panose="04030905020B02020C02" pitchFamily="82" charset="0"/>
              </a:rPr>
              <a:t>Expectations</a:t>
            </a:r>
            <a:endParaRPr lang="en-US" sz="7200" dirty="0">
              <a:latin typeface="Bauhaus 93" panose="04030905020B02020C02" pitchFamily="8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62000" y="1981200"/>
            <a:ext cx="38862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b="1" dirty="0" smtClean="0"/>
              <a:t>“ME”</a:t>
            </a:r>
            <a:endParaRPr lang="en-US" sz="72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762000" y="3352800"/>
            <a:ext cx="5105400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/>
              <a:t>“truth” – John 17:17</a:t>
            </a:r>
          </a:p>
          <a:p>
            <a:r>
              <a:rPr lang="en-US" sz="4400" dirty="0" smtClean="0"/>
              <a:t>1 Corinthians 8:6</a:t>
            </a:r>
          </a:p>
          <a:p>
            <a:r>
              <a:rPr lang="en-US" sz="4400" dirty="0" smtClean="0"/>
              <a:t>Hebrews 2:10</a:t>
            </a:r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36821921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0" name="Picture 2" descr="Image result for robotic process automation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31" t="1371" r="24923" b="2628"/>
          <a:stretch/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762000" y="628471"/>
            <a:ext cx="54102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dirty="0" smtClean="0">
                <a:latin typeface="Bauhaus 93" panose="04030905020B02020C02" pitchFamily="82" charset="0"/>
              </a:rPr>
              <a:t>Expectations</a:t>
            </a:r>
            <a:endParaRPr lang="en-US" sz="7200" dirty="0">
              <a:latin typeface="Bauhaus 93" panose="04030905020B02020C02" pitchFamily="8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62000" y="1981200"/>
            <a:ext cx="38862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b="1" dirty="0" smtClean="0"/>
              <a:t>Future</a:t>
            </a:r>
            <a:endParaRPr lang="en-US" sz="72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762000" y="3352800"/>
            <a:ext cx="5105400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/>
              <a:t>Flee – 2 Timothy 2:22</a:t>
            </a:r>
          </a:p>
          <a:p>
            <a:r>
              <a:rPr lang="en-US" sz="4400" dirty="0" smtClean="0"/>
              <a:t>Philippians 4:11-13</a:t>
            </a:r>
          </a:p>
          <a:p>
            <a:r>
              <a:rPr lang="en-US" sz="4400" dirty="0" smtClean="0"/>
              <a:t>1 Timothy 6:6-10</a:t>
            </a:r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21681296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0" name="Picture 2" descr="Image result for robotic process automation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31" t="1371" r="24923" b="2628"/>
          <a:stretch/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762000" y="628471"/>
            <a:ext cx="54102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dirty="0" smtClean="0">
                <a:latin typeface="Bauhaus 93" panose="04030905020B02020C02" pitchFamily="82" charset="0"/>
              </a:rPr>
              <a:t>Expectations</a:t>
            </a:r>
            <a:endParaRPr lang="en-US" sz="7200" dirty="0">
              <a:latin typeface="Bauhaus 93" panose="04030905020B02020C02" pitchFamily="8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62000" y="1981200"/>
            <a:ext cx="4343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b="1" dirty="0" smtClean="0"/>
              <a:t>Imbalance</a:t>
            </a:r>
            <a:endParaRPr lang="en-US" sz="72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762000" y="3352800"/>
            <a:ext cx="5105400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/>
              <a:t>Joshua 24:14-15</a:t>
            </a:r>
          </a:p>
          <a:p>
            <a:r>
              <a:rPr lang="en-US" sz="4400" dirty="0" smtClean="0"/>
              <a:t>Matthew 6:33</a:t>
            </a:r>
          </a:p>
          <a:p>
            <a:r>
              <a:rPr lang="en-US" sz="4400" dirty="0" smtClean="0"/>
              <a:t>Titus 2:3-5</a:t>
            </a:r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4708744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0" name="Picture 2" descr="Image result for robotic process automation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31" t="1371" r="24923" b="2628"/>
          <a:stretch/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762000" y="628471"/>
            <a:ext cx="54102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dirty="0" smtClean="0">
                <a:latin typeface="Bauhaus 93" panose="04030905020B02020C02" pitchFamily="82" charset="0"/>
              </a:rPr>
              <a:t>Expectations</a:t>
            </a:r>
            <a:endParaRPr lang="en-US" sz="7200" dirty="0">
              <a:latin typeface="Bauhaus 93" panose="04030905020B02020C02" pitchFamily="8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62000" y="1981200"/>
            <a:ext cx="4343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b="1" dirty="0" smtClean="0"/>
              <a:t>Numbing</a:t>
            </a:r>
            <a:endParaRPr lang="en-US" sz="72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762000" y="3352800"/>
            <a:ext cx="51054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/>
              <a:t>Proverbs 23:29-35</a:t>
            </a:r>
          </a:p>
        </p:txBody>
      </p:sp>
    </p:spTree>
    <p:extLst>
      <p:ext uri="{BB962C8B-B14F-4D97-AF65-F5344CB8AC3E}">
        <p14:creationId xmlns:p14="http://schemas.microsoft.com/office/powerpoint/2010/main" val="9557823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0" name="Picture 2" descr="Image result for robotic process automation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31" t="1371" r="24923" b="2628"/>
          <a:stretch/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762000" y="628471"/>
            <a:ext cx="54102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dirty="0" smtClean="0">
                <a:latin typeface="Bauhaus 93" panose="04030905020B02020C02" pitchFamily="82" charset="0"/>
              </a:rPr>
              <a:t>Expectations</a:t>
            </a:r>
            <a:endParaRPr lang="en-US" sz="7200" dirty="0">
              <a:latin typeface="Bauhaus 93" panose="04030905020B02020C02" pitchFamily="8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62000" y="1981200"/>
            <a:ext cx="4343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b="1" dirty="0" smtClean="0"/>
              <a:t>Escaping</a:t>
            </a:r>
            <a:endParaRPr lang="en-US" sz="72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762000" y="3352800"/>
            <a:ext cx="51054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/>
              <a:t>1 Peter 4:15</a:t>
            </a:r>
          </a:p>
          <a:p>
            <a:r>
              <a:rPr lang="en-US" sz="4400" dirty="0" smtClean="0"/>
              <a:t>1 Thessalonians 4:11</a:t>
            </a:r>
          </a:p>
        </p:txBody>
      </p:sp>
    </p:spTree>
    <p:extLst>
      <p:ext uri="{BB962C8B-B14F-4D97-AF65-F5344CB8AC3E}">
        <p14:creationId xmlns:p14="http://schemas.microsoft.com/office/powerpoint/2010/main" val="33498028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0" name="Picture 2" descr="Image result for robotic process automation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31" t="1371" r="24923" b="2628"/>
          <a:stretch/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762000" y="628471"/>
            <a:ext cx="54102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dirty="0" smtClean="0">
                <a:latin typeface="Bauhaus 93" panose="04030905020B02020C02" pitchFamily="82" charset="0"/>
              </a:rPr>
              <a:t>Expectations</a:t>
            </a:r>
            <a:endParaRPr lang="en-US" sz="7200" dirty="0">
              <a:latin typeface="Bauhaus 93" panose="04030905020B02020C02" pitchFamily="8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62000" y="1981200"/>
            <a:ext cx="4343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b="1" dirty="0" smtClean="0"/>
              <a:t>Perfection</a:t>
            </a:r>
            <a:endParaRPr lang="en-US" sz="7200" b="1" dirty="0"/>
          </a:p>
        </p:txBody>
      </p:sp>
    </p:spTree>
    <p:extLst>
      <p:ext uri="{BB962C8B-B14F-4D97-AF65-F5344CB8AC3E}">
        <p14:creationId xmlns:p14="http://schemas.microsoft.com/office/powerpoint/2010/main" val="5860582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/>
          <p:nvPr/>
        </p:nvPicPr>
        <p:blipFill rotWithShape="1">
          <a:blip r:embed="rId2"/>
          <a:srcRect l="63030" t="1986" r="8485" b="30094"/>
          <a:stretch/>
        </p:blipFill>
        <p:spPr>
          <a:xfrm>
            <a:off x="5763491" y="360218"/>
            <a:ext cx="2604654" cy="45027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67982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/>
          <p:nvPr/>
        </p:nvPicPr>
        <p:blipFill rotWithShape="1">
          <a:blip r:embed="rId2"/>
          <a:srcRect l="63030" t="1986" r="8485" b="30094"/>
          <a:stretch/>
        </p:blipFill>
        <p:spPr>
          <a:xfrm>
            <a:off x="5763491" y="360218"/>
            <a:ext cx="2604654" cy="4502727"/>
          </a:xfrm>
          <a:prstGeom prst="rect">
            <a:avLst/>
          </a:prstGeom>
        </p:spPr>
      </p:pic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228600"/>
            <a:ext cx="9144000" cy="6629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92478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/>
          <p:nvPr/>
        </p:nvPicPr>
        <p:blipFill rotWithShape="1">
          <a:blip r:embed="rId2"/>
          <a:srcRect l="38301" t="22453" r="37108" b="17743"/>
          <a:stretch/>
        </p:blipFill>
        <p:spPr>
          <a:xfrm>
            <a:off x="3560618" y="1801091"/>
            <a:ext cx="2286000" cy="37822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19719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381000"/>
            <a:ext cx="9296400" cy="63245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98505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0" name="Picture 2" descr="Image result for robotic process automation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31" t="1371" r="24923" b="2628"/>
          <a:stretch/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295400" y="990600"/>
            <a:ext cx="373380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dirty="0" smtClean="0">
                <a:latin typeface="Bauhaus 93" panose="04030905020B02020C02" pitchFamily="82" charset="0"/>
              </a:rPr>
              <a:t>Modern</a:t>
            </a:r>
          </a:p>
          <a:p>
            <a:r>
              <a:rPr lang="en-US" sz="8000" dirty="0" smtClean="0">
                <a:latin typeface="Bauhaus 93" panose="04030905020B02020C02" pitchFamily="82" charset="0"/>
              </a:rPr>
              <a:t>Family</a:t>
            </a:r>
            <a:endParaRPr lang="en-US" sz="8000" dirty="0">
              <a:latin typeface="Bauhaus 93" panose="04030905020B02020C02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414210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/>
          <p:nvPr/>
        </p:nvPicPr>
        <p:blipFill rotWithShape="1">
          <a:blip r:embed="rId2"/>
          <a:srcRect l="27481" t="17415" r="51700" b="31106"/>
          <a:stretch/>
        </p:blipFill>
        <p:spPr>
          <a:xfrm>
            <a:off x="2133600" y="1330036"/>
            <a:ext cx="2078182" cy="32558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69171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/>
          <p:nvPr/>
        </p:nvPicPr>
        <p:blipFill>
          <a:blip r:embed="rId2"/>
          <a:stretch>
            <a:fillRect/>
          </a:stretch>
        </p:blipFill>
        <p:spPr>
          <a:xfrm>
            <a:off x="-609600" y="228600"/>
            <a:ext cx="9982200" cy="63245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24833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/>
          <p:nvPr/>
        </p:nvPicPr>
        <p:blipFill rotWithShape="1">
          <a:blip r:embed="rId2"/>
          <a:srcRect l="45750" t="21414" r="24686" b="24242"/>
          <a:stretch/>
        </p:blipFill>
        <p:spPr>
          <a:xfrm>
            <a:off x="4059382" y="1468582"/>
            <a:ext cx="2770909" cy="37268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62514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/>
          <p:nvPr/>
        </p:nvPicPr>
        <p:blipFill>
          <a:blip r:embed="rId2"/>
          <a:stretch>
            <a:fillRect/>
          </a:stretch>
        </p:blipFill>
        <p:spPr>
          <a:xfrm>
            <a:off x="-228600" y="0"/>
            <a:ext cx="9372600" cy="6858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26470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/>
          <p:nvPr/>
        </p:nvPicPr>
        <p:blipFill rotWithShape="1">
          <a:blip r:embed="rId2"/>
          <a:srcRect l="52557" t="40107" r="22443" b="13262"/>
          <a:stretch/>
        </p:blipFill>
        <p:spPr>
          <a:xfrm>
            <a:off x="4516582" y="2826327"/>
            <a:ext cx="2438400" cy="30202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37878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/>
          <p:nvPr/>
        </p:nvPicPr>
        <p:blipFill>
          <a:blip r:embed="rId2"/>
          <a:stretch>
            <a:fillRect/>
          </a:stretch>
        </p:blipFill>
        <p:spPr>
          <a:xfrm>
            <a:off x="-609600" y="228600"/>
            <a:ext cx="9753600" cy="647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38640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0" name="Picture 2" descr="Image result for robotic process automation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31" t="1371" r="24923" b="2628"/>
          <a:stretch/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762000" y="628471"/>
            <a:ext cx="54102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dirty="0" smtClean="0">
                <a:latin typeface="Bauhaus 93" panose="04030905020B02020C02" pitchFamily="82" charset="0"/>
              </a:rPr>
              <a:t>Expectations</a:t>
            </a:r>
            <a:endParaRPr lang="en-US" sz="7200" dirty="0">
              <a:latin typeface="Bauhaus 93" panose="04030905020B02020C02" pitchFamily="8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62000" y="1981200"/>
            <a:ext cx="4343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b="1" dirty="0" smtClean="0"/>
              <a:t>Hating</a:t>
            </a:r>
            <a:endParaRPr lang="en-US" sz="72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762000" y="3352800"/>
            <a:ext cx="5105400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/>
              <a:t>Ephesians 4:29</a:t>
            </a:r>
          </a:p>
          <a:p>
            <a:r>
              <a:rPr lang="en-US" sz="4400" dirty="0" smtClean="0"/>
              <a:t>Colossians 3:12</a:t>
            </a:r>
          </a:p>
          <a:p>
            <a:r>
              <a:rPr lang="en-US" sz="4400" dirty="0" smtClean="0"/>
              <a:t>1 Corinthians 13:4</a:t>
            </a:r>
          </a:p>
        </p:txBody>
      </p:sp>
    </p:spTree>
    <p:extLst>
      <p:ext uri="{BB962C8B-B14F-4D97-AF65-F5344CB8AC3E}">
        <p14:creationId xmlns:p14="http://schemas.microsoft.com/office/powerpoint/2010/main" val="5352363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0" name="Picture 2" descr="Image result for robotic process automation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31" t="1371" r="24923" b="2628"/>
          <a:stretch/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685800" y="1143000"/>
            <a:ext cx="4800600" cy="39395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 smtClean="0"/>
              <a:t>“…strangers </a:t>
            </a:r>
            <a:r>
              <a:rPr lang="en-US" sz="5400" b="1" dirty="0"/>
              <a:t>and pilgrims on the </a:t>
            </a:r>
            <a:r>
              <a:rPr lang="en-US" sz="5400" b="1" dirty="0" smtClean="0"/>
              <a:t>earth…”</a:t>
            </a:r>
          </a:p>
          <a:p>
            <a:endParaRPr lang="en-US" sz="4400" dirty="0"/>
          </a:p>
          <a:p>
            <a:r>
              <a:rPr lang="en-US" sz="4400" dirty="0" smtClean="0"/>
              <a:t>Hebrews 11:13-16</a:t>
            </a:r>
          </a:p>
        </p:txBody>
      </p:sp>
    </p:spTree>
    <p:extLst>
      <p:ext uri="{BB962C8B-B14F-4D97-AF65-F5344CB8AC3E}">
        <p14:creationId xmlns:p14="http://schemas.microsoft.com/office/powerpoint/2010/main" val="806730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83044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/>
          <p:nvPr/>
        </p:nvPicPr>
        <p:blipFill>
          <a:blip r:embed="rId2"/>
          <a:stretch>
            <a:fillRect/>
          </a:stretch>
        </p:blipFill>
        <p:spPr>
          <a:xfrm>
            <a:off x="838200" y="1219200"/>
            <a:ext cx="7543800" cy="3308985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4610100" y="1676400"/>
            <a:ext cx="3314700" cy="2667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8526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/>
          <p:nvPr/>
        </p:nvPicPr>
        <p:blipFill>
          <a:blip r:embed="rId2"/>
          <a:stretch>
            <a:fillRect/>
          </a:stretch>
        </p:blipFill>
        <p:spPr>
          <a:xfrm>
            <a:off x="838200" y="1219200"/>
            <a:ext cx="7543800" cy="33089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8040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1295400" y="1371600"/>
            <a:ext cx="6858000" cy="3381375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4953000" y="1676400"/>
            <a:ext cx="2971800" cy="2667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73254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1295400" y="1371600"/>
            <a:ext cx="6858000" cy="3381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39011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914400" y="2133600"/>
            <a:ext cx="708660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 smtClean="0"/>
              <a:t>FWIW  IM  JK  LOL  TBH NO   FOMO DQMOT  IDK TTFN  ILY</a:t>
            </a:r>
            <a:endParaRPr lang="en-US" sz="5400" dirty="0"/>
          </a:p>
        </p:txBody>
      </p:sp>
    </p:spTree>
    <p:extLst>
      <p:ext uri="{BB962C8B-B14F-4D97-AF65-F5344CB8AC3E}">
        <p14:creationId xmlns:p14="http://schemas.microsoft.com/office/powerpoint/2010/main" val="42615354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0" name="Picture 2" descr="Image result for robotic process automation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31" t="1371" r="24923" b="2628"/>
          <a:stretch/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762000" y="628471"/>
            <a:ext cx="54102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dirty="0" smtClean="0">
                <a:latin typeface="Bauhaus 93" panose="04030905020B02020C02" pitchFamily="82" charset="0"/>
              </a:rPr>
              <a:t>Expectations</a:t>
            </a:r>
            <a:endParaRPr lang="en-US" sz="7200" dirty="0">
              <a:latin typeface="Bauhaus 93" panose="04030905020B02020C02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089999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0" name="Picture 2" descr="Image result for robotic process automation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31" t="1371" r="24923" b="2628"/>
          <a:stretch/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762000" y="628471"/>
            <a:ext cx="54102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dirty="0" smtClean="0">
                <a:latin typeface="Bauhaus 93" panose="04030905020B02020C02" pitchFamily="82" charset="0"/>
              </a:rPr>
              <a:t>Expectations</a:t>
            </a:r>
            <a:endParaRPr lang="en-US" sz="7200" dirty="0">
              <a:latin typeface="Bauhaus 93" panose="04030905020B02020C02" pitchFamily="8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62000" y="1981200"/>
            <a:ext cx="38862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b="1" dirty="0" smtClean="0"/>
              <a:t>“ME”</a:t>
            </a:r>
            <a:endParaRPr lang="en-US" sz="7200" b="1" dirty="0"/>
          </a:p>
        </p:txBody>
      </p:sp>
    </p:spTree>
    <p:extLst>
      <p:ext uri="{BB962C8B-B14F-4D97-AF65-F5344CB8AC3E}">
        <p14:creationId xmlns:p14="http://schemas.microsoft.com/office/powerpoint/2010/main" val="27829647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169</TotalTime>
  <Words>86</Words>
  <Application>Microsoft Office PowerPoint</Application>
  <PresentationFormat>On-screen Show (4:3)</PresentationFormat>
  <Paragraphs>38</Paragraphs>
  <Slides>28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32" baseType="lpstr">
      <vt:lpstr>Arial</vt:lpstr>
      <vt:lpstr>Calibri</vt:lpstr>
      <vt:lpstr>Bauhaus 93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David Diestelkamp</dc:creator>
  <cp:lastModifiedBy>David Diestelkamp</cp:lastModifiedBy>
  <cp:revision>10</cp:revision>
  <dcterms:created xsi:type="dcterms:W3CDTF">2019-04-11T18:48:15Z</dcterms:created>
  <dcterms:modified xsi:type="dcterms:W3CDTF">2019-04-12T18:23:23Z</dcterms:modified>
</cp:coreProperties>
</file>