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0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3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0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5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4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9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0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6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2EFBD-C3BF-49AB-8919-5642A293F1DA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ACA1-5090-4334-A65D-6EEC6825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9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152400" y="381000"/>
            <a:ext cx="6477000" cy="48025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0"/>
            <a:ext cx="7924800" cy="5410200"/>
          </a:xfrm>
        </p:spPr>
        <p:txBody>
          <a:bodyPr>
            <a:noAutofit/>
          </a:bodyPr>
          <a:lstStyle/>
          <a:p>
            <a:pPr algn="l"/>
            <a:r>
              <a:rPr lang="en-US" sz="6000" dirty="0"/>
              <a:t>                                  The</a:t>
            </a:r>
            <a:br>
              <a:rPr lang="en-US" sz="6000" dirty="0"/>
            </a:br>
            <a:r>
              <a:rPr lang="en-US" sz="6000" dirty="0"/>
              <a:t>                                 Heart</a:t>
            </a:r>
            <a:br>
              <a:rPr lang="en-US" sz="6000" dirty="0"/>
            </a:br>
            <a:r>
              <a:rPr lang="en-US" sz="6000" dirty="0"/>
              <a:t>                               of</a:t>
            </a:r>
            <a:br>
              <a:rPr lang="en-US" sz="6000" dirty="0"/>
            </a:br>
            <a:r>
              <a:rPr lang="en-US" sz="6000" dirty="0"/>
              <a:t>                          Your</a:t>
            </a:r>
            <a:br>
              <a:rPr lang="en-US" sz="6000" dirty="0"/>
            </a:br>
            <a:r>
              <a:rPr lang="en-US" sz="6000" dirty="0"/>
              <a:t>                     </a:t>
            </a:r>
            <a:r>
              <a:rPr lang="en-US" sz="8800" dirty="0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279519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Purify -</a:t>
            </a:r>
          </a:p>
          <a:p>
            <a:endParaRPr lang="en-US" sz="1100" b="1" dirty="0"/>
          </a:p>
          <a:p>
            <a:r>
              <a:rPr lang="en-US" sz="4400" dirty="0"/>
              <a:t>“an appeal to God for a good conscience” – 1 </a:t>
            </a:r>
            <a:r>
              <a:rPr lang="en-US" sz="4400" dirty="0" err="1"/>
              <a:t>Pe</a:t>
            </a:r>
            <a:r>
              <a:rPr lang="en-US" sz="4400" dirty="0"/>
              <a:t> 3:21</a:t>
            </a:r>
          </a:p>
          <a:p>
            <a:endParaRPr lang="en-US" sz="44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0713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“Therefore we do not lose heart. Even though our outward man is perishing, yet the inward man is being renewed day by day”</a:t>
            </a:r>
          </a:p>
          <a:p>
            <a:endParaRPr lang="en-US" sz="4000" dirty="0"/>
          </a:p>
          <a:p>
            <a:r>
              <a:rPr lang="en-US" sz="4000"/>
              <a:t>2 Co 4:16</a:t>
            </a:r>
            <a:endParaRPr lang="en-US" sz="40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9512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“…you shall love the Lord your God with all your heart, with all your soul, with all your mind, and with all your strength…”  </a:t>
            </a:r>
          </a:p>
          <a:p>
            <a:endParaRPr lang="en-US" sz="4400" b="1" dirty="0"/>
          </a:p>
          <a:p>
            <a:r>
              <a:rPr lang="en-US" sz="4400" b="1" dirty="0"/>
              <a:t>Mark 12:30</a:t>
            </a:r>
          </a:p>
        </p:txBody>
      </p:sp>
    </p:spTree>
    <p:extLst>
      <p:ext uri="{BB962C8B-B14F-4D97-AF65-F5344CB8AC3E}">
        <p14:creationId xmlns:p14="http://schemas.microsoft.com/office/powerpoint/2010/main" val="420741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Heart –</a:t>
            </a:r>
          </a:p>
          <a:p>
            <a:endParaRPr lang="en-US" sz="1100" b="1" dirty="0"/>
          </a:p>
          <a:p>
            <a:r>
              <a:rPr lang="en-US" sz="4400" dirty="0"/>
              <a:t>Respond – Ro 10:10</a:t>
            </a:r>
          </a:p>
          <a:p>
            <a:r>
              <a:rPr lang="en-US" sz="4400" dirty="0"/>
              <a:t>Word – 2 Co 3:3</a:t>
            </a:r>
          </a:p>
          <a:p>
            <a:r>
              <a:rPr lang="en-US" sz="4400" dirty="0"/>
              <a:t>Dwells – Ep 3:17</a:t>
            </a:r>
          </a:p>
          <a:p>
            <a:r>
              <a:rPr lang="en-US" sz="4400" dirty="0"/>
              <a:t>Peace – </a:t>
            </a:r>
            <a:r>
              <a:rPr lang="en-US" sz="4400" dirty="0" err="1"/>
              <a:t>Ph</a:t>
            </a:r>
            <a:r>
              <a:rPr lang="en-US" sz="4400" dirty="0"/>
              <a:t> 4:7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32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Dull Heart –</a:t>
            </a:r>
          </a:p>
          <a:p>
            <a:endParaRPr lang="en-US" sz="1100" b="1" dirty="0"/>
          </a:p>
          <a:p>
            <a:r>
              <a:rPr lang="en-US" sz="4400" dirty="0"/>
              <a:t>No healing – Mt 13:15</a:t>
            </a:r>
          </a:p>
          <a:p>
            <a:r>
              <a:rPr lang="en-US" sz="4400" dirty="0"/>
              <a:t>Dark – Ro 1:21, 24</a:t>
            </a:r>
          </a:p>
          <a:p>
            <a:r>
              <a:rPr lang="en-US" sz="4400" dirty="0"/>
              <a:t>Life </a:t>
            </a:r>
            <a:r>
              <a:rPr lang="en-US" sz="4400" dirty="0" err="1"/>
              <a:t>probs</a:t>
            </a:r>
            <a:r>
              <a:rPr lang="en-US" sz="4400" dirty="0"/>
              <a:t> – Mt 5:8</a:t>
            </a:r>
          </a:p>
          <a:p>
            <a:r>
              <a:rPr lang="en-US" sz="4400" dirty="0"/>
              <a:t>Physical – Ja 5:5</a:t>
            </a:r>
          </a:p>
          <a:p>
            <a:endParaRPr lang="en-US" sz="44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4600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Protect -</a:t>
            </a:r>
          </a:p>
          <a:p>
            <a:endParaRPr lang="en-US" sz="1100" b="1" dirty="0"/>
          </a:p>
          <a:p>
            <a:r>
              <a:rPr lang="en-US" sz="4400" dirty="0"/>
              <a:t>Life – </a:t>
            </a:r>
            <a:r>
              <a:rPr lang="en-US" sz="4400" dirty="0" err="1"/>
              <a:t>Pr</a:t>
            </a:r>
            <a:r>
              <a:rPr lang="en-US" sz="4400" dirty="0"/>
              <a:t> 4:23</a:t>
            </a:r>
          </a:p>
          <a:p>
            <a:r>
              <a:rPr lang="en-US" sz="4400" dirty="0"/>
              <a:t>Christ centered – Ga 2:20</a:t>
            </a:r>
          </a:p>
          <a:p>
            <a:r>
              <a:rPr lang="en-US" sz="4400" dirty="0"/>
              <a:t>Self image – 1 </a:t>
            </a:r>
            <a:r>
              <a:rPr lang="en-US" sz="4400" dirty="0" err="1"/>
              <a:t>Pe</a:t>
            </a:r>
            <a:r>
              <a:rPr lang="en-US" sz="4400" dirty="0"/>
              <a:t> 2:9</a:t>
            </a:r>
          </a:p>
          <a:p>
            <a:r>
              <a:rPr lang="en-US" sz="4400" dirty="0"/>
              <a:t>Draw near</a:t>
            </a:r>
          </a:p>
          <a:p>
            <a:r>
              <a:rPr lang="en-US" sz="4400" dirty="0"/>
              <a:t>         – He 10:22</a:t>
            </a:r>
          </a:p>
          <a:p>
            <a:endParaRPr lang="en-US" sz="44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9528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Purify -</a:t>
            </a:r>
          </a:p>
          <a:p>
            <a:endParaRPr lang="en-US" sz="1100" b="1" dirty="0"/>
          </a:p>
          <a:p>
            <a:r>
              <a:rPr lang="en-US" sz="4400" dirty="0"/>
              <a:t>“purify your hearts, you double-minded” – Ja 4:8</a:t>
            </a:r>
          </a:p>
          <a:p>
            <a:endParaRPr lang="en-US" sz="44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0334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Purify -</a:t>
            </a:r>
          </a:p>
          <a:p>
            <a:endParaRPr lang="en-US" sz="1100" b="1" dirty="0"/>
          </a:p>
          <a:p>
            <a:r>
              <a:rPr lang="en-US" sz="4400" dirty="0"/>
              <a:t>“the Lord is at hand” – Ja 5:8</a:t>
            </a:r>
          </a:p>
          <a:p>
            <a:endParaRPr lang="en-US" sz="44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6828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Purify -</a:t>
            </a:r>
          </a:p>
          <a:p>
            <a:endParaRPr lang="en-US" sz="1100" b="1" dirty="0"/>
          </a:p>
          <a:p>
            <a:r>
              <a:rPr lang="en-US" sz="4400" dirty="0"/>
              <a:t>“blameless in holiness”</a:t>
            </a:r>
          </a:p>
          <a:p>
            <a:r>
              <a:rPr lang="en-US" sz="4400" dirty="0"/>
              <a:t>     - 1 </a:t>
            </a:r>
            <a:r>
              <a:rPr lang="en-US" sz="4400" dirty="0" err="1"/>
              <a:t>Th</a:t>
            </a:r>
            <a:r>
              <a:rPr lang="en-US" sz="4400" dirty="0"/>
              <a:t> 3:13</a:t>
            </a:r>
          </a:p>
          <a:p>
            <a:endParaRPr lang="en-US" sz="44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3567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amily he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70"/>
          <a:stretch/>
        </p:blipFill>
        <p:spPr bwMode="auto">
          <a:xfrm>
            <a:off x="4800600" y="3886200"/>
            <a:ext cx="4038600" cy="2821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620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Purify -</a:t>
            </a:r>
          </a:p>
          <a:p>
            <a:endParaRPr lang="en-US" sz="1100" b="1" dirty="0"/>
          </a:p>
          <a:p>
            <a:r>
              <a:rPr lang="en-US" sz="4400" dirty="0"/>
              <a:t>“sanctify the Lord God in your hearts”  - 1 </a:t>
            </a:r>
            <a:r>
              <a:rPr lang="en-US" sz="4400" dirty="0" err="1"/>
              <a:t>Pe</a:t>
            </a:r>
            <a:r>
              <a:rPr lang="en-US" sz="4400" dirty="0"/>
              <a:t> 3:4</a:t>
            </a:r>
          </a:p>
          <a:p>
            <a:endParaRPr lang="en-US" sz="44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1716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                                 The                                  Heart                                of                           Your                      FAMILY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                                Heart                              of                         Your                     FAMILY</dc:title>
  <dc:creator>David Diestelkamp</dc:creator>
  <cp:lastModifiedBy>Kenoshachurch</cp:lastModifiedBy>
  <cp:revision>4</cp:revision>
  <dcterms:created xsi:type="dcterms:W3CDTF">2019-04-06T17:02:27Z</dcterms:created>
  <dcterms:modified xsi:type="dcterms:W3CDTF">2019-04-08T00:23:24Z</dcterms:modified>
</cp:coreProperties>
</file>