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5" d="100"/>
          <a:sy n="65" d="100"/>
        </p:scale>
        <p:origin x="43" y="28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1143000"/>
            <a:ext cx="11658600" cy="2147926"/>
          </a:xfrm>
        </p:spPr>
        <p:txBody>
          <a:bodyPr>
            <a:normAutofit/>
          </a:bodyPr>
          <a:lstStyle/>
          <a:p>
            <a:r>
              <a:rPr lang="en-US" sz="6600" b="1" dirty="0"/>
              <a:t>The State of the church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2987" y="1905000"/>
            <a:ext cx="10360501" cy="4800600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It was a </a:t>
            </a:r>
            <a:r>
              <a:rPr lang="en-US" sz="3600" b="1" u="sng" dirty="0">
                <a:solidFill>
                  <a:srgbClr val="FFFF00"/>
                </a:solidFill>
              </a:rPr>
              <a:t>TEACHING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u="sng" dirty="0">
                <a:solidFill>
                  <a:srgbClr val="FFFF00"/>
                </a:solidFill>
              </a:rPr>
              <a:t>LEARNING</a:t>
            </a:r>
            <a:r>
              <a:rPr lang="en-US" sz="3600" b="1" dirty="0">
                <a:solidFill>
                  <a:srgbClr val="FFFF00"/>
                </a:solidFill>
              </a:rPr>
              <a:t> community.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i="1" dirty="0"/>
              <a:t>“they continued steadfastly in the apostles doctrine (teaching)”.   </a:t>
            </a:r>
            <a:r>
              <a:rPr lang="en-US" sz="3200" dirty="0"/>
              <a:t>v.42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The church that ceases to teach, ceases to exist.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Hosea 4:6   </a:t>
            </a:r>
            <a:r>
              <a:rPr lang="en-US" sz="3200" i="1" dirty="0"/>
              <a:t>“My people are destroyed for lack of knowledge.”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The church had a responsibility to </a:t>
            </a:r>
            <a:r>
              <a:rPr lang="en-US" sz="3200" u="sng" dirty="0"/>
              <a:t>master the truth</a:t>
            </a:r>
            <a:r>
              <a:rPr lang="en-US" sz="3200" dirty="0"/>
              <a:t>, and </a:t>
            </a:r>
            <a:r>
              <a:rPr lang="en-US" sz="3200" u="sng" dirty="0"/>
              <a:t>be mastered by it</a:t>
            </a:r>
            <a:r>
              <a:rPr lang="en-US" sz="32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6096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Emulate the church of Jerusalem in acts 2:42-47</a:t>
            </a:r>
          </a:p>
        </p:txBody>
      </p:sp>
    </p:spTree>
    <p:extLst>
      <p:ext uri="{BB962C8B-B14F-4D97-AF65-F5344CB8AC3E}">
        <p14:creationId xmlns:p14="http://schemas.microsoft.com/office/powerpoint/2010/main" val="17433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828800"/>
            <a:ext cx="10360501" cy="4648200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3600" b="1" dirty="0">
                <a:solidFill>
                  <a:srgbClr val="FFFF00"/>
                </a:solidFill>
              </a:rPr>
              <a:t>It was a </a:t>
            </a:r>
            <a:r>
              <a:rPr lang="en-US" sz="3600" b="1" u="sng" dirty="0">
                <a:solidFill>
                  <a:srgbClr val="FFFF00"/>
                </a:solidFill>
              </a:rPr>
              <a:t>WORSHIPPING</a:t>
            </a:r>
            <a:r>
              <a:rPr lang="en-US" sz="3600" b="1" dirty="0">
                <a:solidFill>
                  <a:srgbClr val="FFFF00"/>
                </a:solidFill>
              </a:rPr>
              <a:t> community</a:t>
            </a:r>
            <a:r>
              <a:rPr lang="en-US" sz="3600" b="1" dirty="0"/>
              <a:t>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i="1" dirty="0"/>
              <a:t>“they committed themselves to the breaking of bread and the prayers”.   </a:t>
            </a:r>
            <a:r>
              <a:rPr lang="en-US" sz="3200" dirty="0"/>
              <a:t>v.42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You cannot have a </a:t>
            </a:r>
            <a:r>
              <a:rPr lang="en-US" sz="3200" u="sng" dirty="0"/>
              <a:t>worshipping</a:t>
            </a:r>
            <a:r>
              <a:rPr lang="en-US" sz="3200" dirty="0"/>
              <a:t> church, until you have an </a:t>
            </a:r>
            <a:r>
              <a:rPr lang="en-US" sz="3200" u="sng" dirty="0"/>
              <a:t>informed</a:t>
            </a:r>
            <a:r>
              <a:rPr lang="en-US" sz="3200" dirty="0"/>
              <a:t> church.</a:t>
            </a:r>
          </a:p>
          <a:p>
            <a:pPr lvl="4" algn="ctr"/>
            <a:r>
              <a:rPr lang="en-US" sz="3000" dirty="0"/>
              <a:t>….because, you cannot worship that which you </a:t>
            </a:r>
            <a:r>
              <a:rPr lang="en-US" sz="3000" u="sng" dirty="0"/>
              <a:t>do not know</a:t>
            </a:r>
            <a:r>
              <a:rPr lang="en-US" sz="3000" dirty="0"/>
              <a:t>…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John 4:23   </a:t>
            </a:r>
            <a:r>
              <a:rPr lang="en-US" sz="3200" i="1" dirty="0"/>
              <a:t>“…for the Father </a:t>
            </a:r>
            <a:r>
              <a:rPr lang="en-US" sz="3200" i="1" u="sng" dirty="0"/>
              <a:t>seeks</a:t>
            </a:r>
            <a:r>
              <a:rPr lang="en-US" sz="3200" i="1" dirty="0"/>
              <a:t> such to </a:t>
            </a:r>
            <a:r>
              <a:rPr lang="en-US" sz="3200" i="1" u="sng" dirty="0"/>
              <a:t>worship</a:t>
            </a:r>
            <a:r>
              <a:rPr lang="en-US" sz="3200" i="1" dirty="0"/>
              <a:t> Him</a:t>
            </a:r>
            <a:r>
              <a:rPr lang="en-US" sz="3200" dirty="0"/>
              <a:t>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6096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Emulate the church of Jerusalem in acts 2:42-47</a:t>
            </a:r>
          </a:p>
        </p:txBody>
      </p:sp>
    </p:spTree>
    <p:extLst>
      <p:ext uri="{BB962C8B-B14F-4D97-AF65-F5344CB8AC3E}">
        <p14:creationId xmlns:p14="http://schemas.microsoft.com/office/powerpoint/2010/main" val="31865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3711" y="1905000"/>
            <a:ext cx="11201400" cy="4648200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3600" b="1" dirty="0">
                <a:solidFill>
                  <a:srgbClr val="FFFF00"/>
                </a:solidFill>
              </a:rPr>
              <a:t>They were a </a:t>
            </a:r>
            <a:r>
              <a:rPr lang="en-US" sz="3600" b="1" u="sng" dirty="0">
                <a:solidFill>
                  <a:srgbClr val="FFFF00"/>
                </a:solidFill>
              </a:rPr>
              <a:t>CARING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u="sng" dirty="0">
                <a:solidFill>
                  <a:srgbClr val="FFFF00"/>
                </a:solidFill>
              </a:rPr>
              <a:t>SERVING</a:t>
            </a:r>
            <a:r>
              <a:rPr lang="en-US" sz="3600" b="1" dirty="0">
                <a:solidFill>
                  <a:srgbClr val="FFFF00"/>
                </a:solidFill>
              </a:rPr>
              <a:t> community.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i="1" dirty="0"/>
              <a:t>“…and sold their possessions and goods, and parted them to all men, as every man had need”.   </a:t>
            </a:r>
            <a:r>
              <a:rPr lang="en-US" sz="3200" dirty="0"/>
              <a:t>v.44,45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Acts 11:28,29  (every man sent relief)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2 Cor. 8:1-5  (Macedonian Christians gave…)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Acts 6:1,2  (Grecian widows were supported).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1 John 3:16-18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0" y="6096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Emulate the church of Jerusalem in acts 2:42-47</a:t>
            </a:r>
          </a:p>
        </p:txBody>
      </p:sp>
    </p:spTree>
    <p:extLst>
      <p:ext uri="{BB962C8B-B14F-4D97-AF65-F5344CB8AC3E}">
        <p14:creationId xmlns:p14="http://schemas.microsoft.com/office/powerpoint/2010/main" val="23302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3712" y="2362200"/>
            <a:ext cx="11201400" cy="3733800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US" sz="3600" b="1" dirty="0">
                <a:solidFill>
                  <a:srgbClr val="FFFF00"/>
                </a:solidFill>
              </a:rPr>
              <a:t>They were a </a:t>
            </a:r>
            <a:r>
              <a:rPr lang="en-US" sz="3600" b="1" u="sng" dirty="0">
                <a:solidFill>
                  <a:srgbClr val="FFFF00"/>
                </a:solidFill>
              </a:rPr>
              <a:t>FELLOWSHIPPING</a:t>
            </a:r>
            <a:r>
              <a:rPr lang="en-US" sz="3600" b="1" dirty="0">
                <a:solidFill>
                  <a:srgbClr val="FFFF00"/>
                </a:solidFill>
              </a:rPr>
              <a:t> community.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i="1" dirty="0"/>
              <a:t>“…and they continued steadfastly in the apostles doctrine and </a:t>
            </a:r>
            <a:r>
              <a:rPr lang="en-US" sz="3200" b="1" i="1" u="sng" dirty="0"/>
              <a:t>fellowship</a:t>
            </a:r>
            <a:r>
              <a:rPr lang="en-US" sz="3200" i="1" dirty="0"/>
              <a:t>…”.   </a:t>
            </a:r>
            <a:r>
              <a:rPr lang="en-US" sz="3200" dirty="0"/>
              <a:t>v.42,46,47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“fellowship”   (gr. </a:t>
            </a:r>
            <a:r>
              <a:rPr lang="en-US" sz="3200" i="1" dirty="0"/>
              <a:t>Koinonia)</a:t>
            </a:r>
            <a:r>
              <a:rPr lang="en-US" sz="3200" dirty="0"/>
              <a:t>   means “to share”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Denotes </a:t>
            </a:r>
            <a:r>
              <a:rPr lang="en-US" sz="3200" u="sng" dirty="0"/>
              <a:t>close relationship</a:t>
            </a:r>
            <a:r>
              <a:rPr lang="en-US" sz="3200" dirty="0"/>
              <a:t>, or </a:t>
            </a:r>
            <a:r>
              <a:rPr lang="en-US" sz="3200" u="sng" dirty="0"/>
              <a:t>partnering</a:t>
            </a:r>
            <a:r>
              <a:rPr lang="en-US" sz="3200" dirty="0"/>
              <a:t> of those with a common goal.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783672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Emulate the church of Jerusalem in acts 2:42-47</a:t>
            </a:r>
          </a:p>
        </p:txBody>
      </p:sp>
    </p:spTree>
    <p:extLst>
      <p:ext uri="{BB962C8B-B14F-4D97-AF65-F5344CB8AC3E}">
        <p14:creationId xmlns:p14="http://schemas.microsoft.com/office/powerpoint/2010/main" val="35905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1336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So, in closing…..</a:t>
            </a:r>
          </a:p>
        </p:txBody>
      </p:sp>
    </p:spTree>
    <p:extLst>
      <p:ext uri="{BB962C8B-B14F-4D97-AF65-F5344CB8AC3E}">
        <p14:creationId xmlns:p14="http://schemas.microsoft.com/office/powerpoint/2010/main" val="16427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I’m concerned about the Lord’s church in this country…and the world in general.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Why the decline??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457200"/>
            <a:ext cx="11811000" cy="838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state of the 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tus-us.ui-portal.com/temporary-url-resource-service1/rest/token/4e41143c040e80c0ccd1f4ec17b6915c">
            <a:extLst>
              <a:ext uri="{FF2B5EF4-FFF2-40B4-BE49-F238E27FC236}">
                <a16:creationId xmlns:a16="http://schemas.microsoft.com/office/drawing/2014/main" id="{12198D5B-9FEA-44C9-AD4E-BACE4F68D5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228600"/>
            <a:ext cx="4995862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We live in a culture where the social media thrives.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Exposes us to all kinds of alternative options for worship</a:t>
            </a:r>
            <a:r>
              <a:rPr lang="en-US" sz="3200" b="1" dirty="0"/>
              <a:t>…and everyone claims acceptance by God.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The religious world offers a richer worship experience (</a:t>
            </a:r>
            <a:r>
              <a:rPr lang="en-US" sz="3600" b="1" dirty="0"/>
              <a:t>so most people </a:t>
            </a:r>
            <a:r>
              <a:rPr lang="en-US" sz="3600" b="1" u="sng" dirty="0"/>
              <a:t>think</a:t>
            </a:r>
            <a:r>
              <a:rPr lang="en-US" sz="3600" dirty="0"/>
              <a:t>).</a:t>
            </a:r>
          </a:p>
          <a:p>
            <a:pPr marL="788670" lvl="1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4572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Why the decline?</a:t>
            </a:r>
          </a:p>
        </p:txBody>
      </p:sp>
    </p:spTree>
    <p:extLst>
      <p:ext uri="{BB962C8B-B14F-4D97-AF65-F5344CB8AC3E}">
        <p14:creationId xmlns:p14="http://schemas.microsoft.com/office/powerpoint/2010/main" val="23767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4572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Why the decline?</a:t>
            </a:r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A4323855-2BD3-475F-9934-AC9ABA7042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524000"/>
            <a:ext cx="107442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4572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Why the decline?</a:t>
            </a:r>
          </a:p>
        </p:txBody>
      </p:sp>
      <p:pic>
        <p:nvPicPr>
          <p:cNvPr id="4" name="image" descr="https://omag-eszuskq0bptlfh8awbb.stackpathdns.com/wp-content/uploads/photo-gallery/Journey_Church_4.jpg">
            <a:extLst>
              <a:ext uri="{FF2B5EF4-FFF2-40B4-BE49-F238E27FC236}">
                <a16:creationId xmlns:a16="http://schemas.microsoft.com/office/drawing/2014/main" id="{140DBF2D-9636-495E-88F6-1B8C675681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284914"/>
            <a:ext cx="8229600" cy="547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1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0160" y="1676400"/>
            <a:ext cx="10360501" cy="4470400"/>
          </a:xfrm>
        </p:spPr>
        <p:txBody>
          <a:bodyPr/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3600" dirty="0"/>
              <a:t>They don’t teach a doctrine of </a:t>
            </a:r>
            <a:r>
              <a:rPr lang="en-US" sz="3600" u="sng" dirty="0"/>
              <a:t>involvement</a:t>
            </a:r>
            <a:r>
              <a:rPr lang="en-US" sz="3600" dirty="0"/>
              <a:t> and </a:t>
            </a:r>
            <a:r>
              <a:rPr lang="en-US" sz="3600" u="sng" dirty="0"/>
              <a:t>work</a:t>
            </a:r>
            <a:r>
              <a:rPr lang="en-US" sz="3600" dirty="0"/>
              <a:t> that’s required for salvation.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Jesus said,  </a:t>
            </a:r>
            <a:r>
              <a:rPr lang="en-US" sz="3200" i="1" dirty="0"/>
              <a:t>“If you love Me, you will </a:t>
            </a:r>
            <a:r>
              <a:rPr lang="en-US" sz="3200" i="1" u="sng" dirty="0"/>
              <a:t>keep my commandments</a:t>
            </a:r>
            <a:r>
              <a:rPr lang="en-US" sz="3200" i="1" dirty="0"/>
              <a:t>”   </a:t>
            </a:r>
            <a:r>
              <a:rPr lang="en-US" sz="3200" dirty="0"/>
              <a:t>-- John 14:15</a:t>
            </a:r>
            <a:endParaRPr lang="en-US" sz="3200" u="sng" dirty="0"/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We have a culture that is tolerant of nearly </a:t>
            </a:r>
            <a:r>
              <a:rPr lang="en-US" sz="3600" u="sng" dirty="0"/>
              <a:t>everything</a:t>
            </a:r>
            <a:r>
              <a:rPr lang="en-US" sz="3600" dirty="0"/>
              <a:t>, and </a:t>
            </a:r>
            <a:r>
              <a:rPr lang="en-US" sz="3600" u="sng" dirty="0"/>
              <a:t>actively targets</a:t>
            </a:r>
            <a:r>
              <a:rPr lang="en-US" sz="3600" dirty="0"/>
              <a:t> those who aren’t.</a:t>
            </a:r>
          </a:p>
          <a:p>
            <a:pPr marL="788670" lvl="1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4572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Why the decline?</a:t>
            </a:r>
          </a:p>
        </p:txBody>
      </p:sp>
    </p:spTree>
    <p:extLst>
      <p:ext uri="{BB962C8B-B14F-4D97-AF65-F5344CB8AC3E}">
        <p14:creationId xmlns:p14="http://schemas.microsoft.com/office/powerpoint/2010/main" val="29487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1" y="2057400"/>
            <a:ext cx="10360501" cy="3733800"/>
          </a:xfrm>
        </p:spPr>
        <p:txBody>
          <a:bodyPr/>
          <a:lstStyle/>
          <a:p>
            <a:pPr marL="742950" lvl="0" indent="-742950">
              <a:buFont typeface="+mj-lt"/>
              <a:buAutoNum type="arabicPeriod" startAt="5"/>
            </a:pPr>
            <a:r>
              <a:rPr lang="en-US" sz="3600" dirty="0"/>
              <a:t>Are we seriously working within our community to attract unbelievers?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i="1" dirty="0"/>
              <a:t>“What have I done </a:t>
            </a:r>
            <a:r>
              <a:rPr lang="en-US" sz="3200" i="1" u="sng" dirty="0"/>
              <a:t>personally</a:t>
            </a:r>
            <a:r>
              <a:rPr lang="en-US" sz="3200" i="1" dirty="0"/>
              <a:t> to reach the lost?”</a:t>
            </a:r>
            <a:endParaRPr lang="en-US" sz="32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It’s a fair question.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4572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Why the decline?</a:t>
            </a:r>
          </a:p>
        </p:txBody>
      </p:sp>
    </p:spTree>
    <p:extLst>
      <p:ext uri="{BB962C8B-B14F-4D97-AF65-F5344CB8AC3E}">
        <p14:creationId xmlns:p14="http://schemas.microsoft.com/office/powerpoint/2010/main" val="16479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5965" y="1524000"/>
            <a:ext cx="10360501" cy="50292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Keep doing the things we’ve been doing that are critical: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Keep teaching the </a:t>
            </a:r>
            <a:r>
              <a:rPr lang="en-US" sz="3200" i="1" dirty="0"/>
              <a:t>‘unsearchable riches of Jesus Christ”.</a:t>
            </a:r>
            <a:endParaRPr lang="en-US" sz="32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Do </a:t>
            </a:r>
            <a:r>
              <a:rPr lang="en-US" sz="3200" u="sng" dirty="0"/>
              <a:t>NOT</a:t>
            </a:r>
            <a:r>
              <a:rPr lang="en-US" sz="3200" dirty="0"/>
              <a:t> dilute the truth:  </a:t>
            </a:r>
          </a:p>
          <a:p>
            <a:pPr marL="1097279" lvl="4" indent="0">
              <a:buNone/>
            </a:pPr>
            <a:r>
              <a:rPr lang="en-US" sz="3000" dirty="0"/>
              <a:t>…but, say what Paul said, </a:t>
            </a:r>
            <a:r>
              <a:rPr lang="en-US" sz="3000" i="1" dirty="0"/>
              <a:t>“I did not shrink from declaring unto you </a:t>
            </a:r>
            <a:r>
              <a:rPr lang="en-US" sz="3000" i="1" u="sng" dirty="0"/>
              <a:t>the whole counsel of God</a:t>
            </a:r>
            <a:r>
              <a:rPr lang="en-US" sz="3000" i="1" dirty="0"/>
              <a:t>”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200" dirty="0"/>
              <a:t>And to those false teachers in Jerusalem, he said,  </a:t>
            </a:r>
            <a:r>
              <a:rPr lang="en-US" sz="3200" i="1" dirty="0"/>
              <a:t>“…to them we </a:t>
            </a:r>
            <a:r>
              <a:rPr lang="en-US" sz="3200" i="1" u="sng" dirty="0"/>
              <a:t>did not yield submission</a:t>
            </a:r>
            <a:r>
              <a:rPr lang="en-US" sz="3200" i="1" dirty="0"/>
              <a:t>, not even for an hour.”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1902E-DEED-4643-88F7-36A8786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49" y="228600"/>
            <a:ext cx="10360501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So, 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42150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165</TotalTime>
  <Words>508</Words>
  <Application>Microsoft Office PowerPoint</Application>
  <PresentationFormat>Custom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</vt:lpstr>
      <vt:lpstr>Century Gothic</vt:lpstr>
      <vt:lpstr>Wingdings</vt:lpstr>
      <vt:lpstr>Crimson landscape design template</vt:lpstr>
      <vt:lpstr>The State of the church</vt:lpstr>
      <vt:lpstr>The state of the lord’s church</vt:lpstr>
      <vt:lpstr>PowerPoint Presentation</vt:lpstr>
      <vt:lpstr>Why the decline?</vt:lpstr>
      <vt:lpstr>Why the decline?</vt:lpstr>
      <vt:lpstr>Why the decline?</vt:lpstr>
      <vt:lpstr>Why the decline?</vt:lpstr>
      <vt:lpstr>Why the decline?</vt:lpstr>
      <vt:lpstr>So, what’s the solution?</vt:lpstr>
      <vt:lpstr>Emulate the church of Jerusalem in acts 2:42-47</vt:lpstr>
      <vt:lpstr>Emulate the church of Jerusalem in acts 2:42-47</vt:lpstr>
      <vt:lpstr>Emulate the church of Jerusalem in acts 2:42-47</vt:lpstr>
      <vt:lpstr>Emulate the church of Jerusalem in acts 2:42-47</vt:lpstr>
      <vt:lpstr>So, in closing…..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church</dc:title>
  <dc:creator>Randy Murphey</dc:creator>
  <cp:lastModifiedBy>Kenoshachurch</cp:lastModifiedBy>
  <cp:revision>55</cp:revision>
  <dcterms:created xsi:type="dcterms:W3CDTF">2018-08-29T19:39:33Z</dcterms:created>
  <dcterms:modified xsi:type="dcterms:W3CDTF">2018-08-30T01:20:42Z</dcterms:modified>
</cp:coreProperties>
</file>