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embeddedFontLst>
    <p:embeddedFont>
      <p:font typeface="Trebuchet MS" panose="020B0603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6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68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0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5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8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5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2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5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6B23E-C08D-4AF1-9952-D022E1106DF1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83A78-8242-4053-B1D7-09C9D576B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41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80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400" dirty="0" smtClean="0"/>
              <a:t>Generational Benefits</a:t>
            </a:r>
            <a:endParaRPr lang="en-US" sz="6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Millennial and Net Gen Blocks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846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Millennial Generation (1981-1996)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604" y="2169762"/>
            <a:ext cx="6776183" cy="449119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2994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Millennial Generation (1981-1996)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Church Benefits</a:t>
            </a:r>
          </a:p>
          <a:p>
            <a:pPr lvl="1"/>
            <a:r>
              <a:rPr lang="en-US" sz="4400" dirty="0" smtClean="0"/>
              <a:t>Collective – Romans 12:4-6</a:t>
            </a:r>
          </a:p>
          <a:p>
            <a:pPr lvl="1"/>
            <a:r>
              <a:rPr lang="en-US" sz="4400" dirty="0" smtClean="0"/>
              <a:t>Recognizing – Mathew 6:26, etc.</a:t>
            </a:r>
          </a:p>
          <a:p>
            <a:pPr lvl="1"/>
            <a:r>
              <a:rPr lang="en-US" sz="4400" dirty="0" smtClean="0"/>
              <a:t>Peaceable – Galatians 5:13-15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455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Net Generation (1997-????)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55" y="2190569"/>
            <a:ext cx="6497923" cy="451244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88269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Net Generation (1997-????)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Church Benefits</a:t>
            </a:r>
          </a:p>
          <a:p>
            <a:pPr lvl="1"/>
            <a:r>
              <a:rPr lang="en-US" sz="4400" dirty="0" smtClean="0"/>
              <a:t>Protective</a:t>
            </a:r>
          </a:p>
          <a:p>
            <a:pPr lvl="1"/>
            <a:r>
              <a:rPr lang="en-US" sz="4400" dirty="0" smtClean="0"/>
              <a:t>Tech-savvy</a:t>
            </a:r>
          </a:p>
          <a:p>
            <a:pPr lvl="1"/>
            <a:r>
              <a:rPr lang="en-US" sz="4400" dirty="0" smtClean="0"/>
              <a:t>Morals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0123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08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</TotalTime>
  <Words>49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Trebuchet MS</vt:lpstr>
      <vt:lpstr>Arial</vt:lpstr>
      <vt:lpstr>Berlin</vt:lpstr>
      <vt:lpstr>PowerPoint Presentation</vt:lpstr>
      <vt:lpstr>Generational Benefits</vt:lpstr>
      <vt:lpstr>Millennial Generation (1981-1996)</vt:lpstr>
      <vt:lpstr>Millennial Generation (1981-1996)</vt:lpstr>
      <vt:lpstr>Net Generation (1997-????)</vt:lpstr>
      <vt:lpstr>Net Generation (1997-????)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Benefits</dc:title>
  <dc:creator>Colton McDaniel</dc:creator>
  <cp:lastModifiedBy>Colton McDaniel</cp:lastModifiedBy>
  <cp:revision>7</cp:revision>
  <dcterms:created xsi:type="dcterms:W3CDTF">2018-10-05T15:13:16Z</dcterms:created>
  <dcterms:modified xsi:type="dcterms:W3CDTF">2018-10-05T22:19:34Z</dcterms:modified>
</cp:coreProperties>
</file>