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4" r:id="rId4"/>
    <p:sldId id="278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9" r:id="rId17"/>
    <p:sldId id="276" r:id="rId18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7B434971-F9B8-4AE9-9642-F6890A217ECA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62A1898-834C-47EC-BF60-189C182E6F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4971-F9B8-4AE9-9642-F6890A217ECA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1898-834C-47EC-BF60-189C182E6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4971-F9B8-4AE9-9642-F6890A217ECA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1898-834C-47EC-BF60-189C182E6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4971-F9B8-4AE9-9642-F6890A217ECA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1898-834C-47EC-BF60-189C182E6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>
            <a:normAutofit/>
          </a:bodyPr>
          <a:lstStyle>
            <a:lvl1pPr algn="r">
              <a:buNone/>
              <a:defRPr sz="6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>
            <a:normAutofit/>
          </a:bodyPr>
          <a:lstStyle>
            <a:lvl1pPr marL="0" indent="0" algn="r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7B434971-F9B8-4AE9-9642-F6890A217ECA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62A1898-834C-47EC-BF60-189C182E6F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4971-F9B8-4AE9-9642-F6890A217ECA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F62A1898-834C-47EC-BF60-189C182E6F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4971-F9B8-4AE9-9642-F6890A217ECA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F62A1898-834C-47EC-BF60-189C182E6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4971-F9B8-4AE9-9642-F6890A217ECA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1898-834C-47EC-BF60-189C182E6F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4971-F9B8-4AE9-9642-F6890A217ECA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1898-834C-47EC-BF60-189C182E6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7B434971-F9B8-4AE9-9642-F6890A217ECA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62A1898-834C-47EC-BF60-189C182E6F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7B434971-F9B8-4AE9-9642-F6890A217ECA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62A1898-834C-47EC-BF60-189C182E6F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B434971-F9B8-4AE9-9642-F6890A217ECA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62A1898-834C-47EC-BF60-189C182E6F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The Problems In Judges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Judges </a:t>
            </a:r>
            <a:r>
              <a:rPr lang="en-US" sz="4400" dirty="0" smtClean="0"/>
              <a:t>2:7-15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did not fully obey the word of the Lord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Temptations &amp; Obedience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6:9-13</a:t>
            </a:r>
          </a:p>
          <a:p>
            <a:r>
              <a:rPr lang="en-US" dirty="0" smtClean="0"/>
              <a:t>Matthew 26:41</a:t>
            </a:r>
          </a:p>
          <a:p>
            <a:r>
              <a:rPr lang="en-US" dirty="0" smtClean="0"/>
              <a:t>Temptations are dangerous</a:t>
            </a:r>
          </a:p>
          <a:p>
            <a:pPr lvl="1"/>
            <a:r>
              <a:rPr lang="en-US" dirty="0" smtClean="0"/>
              <a:t>We should pray to not be led into temptations</a:t>
            </a:r>
          </a:p>
          <a:p>
            <a:pPr lvl="1"/>
            <a:r>
              <a:rPr lang="en-US" dirty="0" smtClean="0"/>
              <a:t>Yet </a:t>
            </a:r>
            <a:r>
              <a:rPr lang="en-US" dirty="0" smtClean="0"/>
              <a:t>we often subject ourselves to </a:t>
            </a:r>
            <a:r>
              <a:rPr lang="en-US" dirty="0" smtClean="0"/>
              <a:t>more</a:t>
            </a:r>
            <a:endParaRPr lang="en-US" dirty="0"/>
          </a:p>
          <a:p>
            <a:pPr lvl="1"/>
            <a:r>
              <a:rPr lang="en-US" dirty="0" smtClean="0"/>
              <a:t>We think we can handle them</a:t>
            </a:r>
          </a:p>
          <a:p>
            <a:pPr lvl="2"/>
            <a:r>
              <a:rPr lang="en-US" dirty="0" smtClean="0"/>
              <a:t>Israel thought they could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did not fully obey the word of the Lord</a:t>
            </a:r>
          </a:p>
          <a:p>
            <a:r>
              <a:rPr lang="en-US" dirty="0" smtClean="0"/>
              <a:t>They did not teach their children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Deuteronomy 31:9-13</a:t>
            </a:r>
          </a:p>
          <a:p>
            <a:r>
              <a:rPr lang="en-US" dirty="0" smtClean="0"/>
              <a:t>Proverbs 22:6</a:t>
            </a:r>
          </a:p>
          <a:p>
            <a:r>
              <a:rPr lang="en-US" dirty="0" smtClean="0"/>
              <a:t>Ephesians 6:4</a:t>
            </a:r>
          </a:p>
          <a:p>
            <a:r>
              <a:rPr lang="en-US" dirty="0" smtClean="0"/>
              <a:t>There is only one way to ensure </a:t>
            </a:r>
            <a:r>
              <a:rPr lang="en-US" dirty="0" smtClean="0"/>
              <a:t>the promise that Joshua made:</a:t>
            </a:r>
          </a:p>
          <a:p>
            <a:pPr lvl="1"/>
            <a:r>
              <a:rPr lang="en-US" dirty="0" smtClean="0"/>
              <a:t>“As for me and my house we will serve the Lord”</a:t>
            </a:r>
          </a:p>
          <a:p>
            <a:r>
              <a:rPr lang="en-US" dirty="0" smtClean="0"/>
              <a:t>Joshua had to have taught His family to </a:t>
            </a:r>
            <a:r>
              <a:rPr lang="en-US" dirty="0" smtClean="0"/>
              <a:t>have this confidence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did not fully obey the word of the Lord</a:t>
            </a:r>
          </a:p>
          <a:p>
            <a:r>
              <a:rPr lang="en-US" dirty="0" smtClean="0"/>
              <a:t>They did not teach their children</a:t>
            </a:r>
          </a:p>
          <a:p>
            <a:r>
              <a:rPr lang="en-US" dirty="0" smtClean="0"/>
              <a:t>They only followed while a judge was with them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Judge Is With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Romans 6:16</a:t>
            </a:r>
          </a:p>
          <a:p>
            <a:pPr lvl="1"/>
            <a:r>
              <a:rPr lang="en-US" dirty="0" smtClean="0"/>
              <a:t>Our </a:t>
            </a:r>
            <a:r>
              <a:rPr lang="en-US" dirty="0" smtClean="0"/>
              <a:t>bondage is a bondage to sin</a:t>
            </a:r>
          </a:p>
          <a:p>
            <a:pPr lvl="1"/>
            <a:r>
              <a:rPr lang="en-US" dirty="0" smtClean="0"/>
              <a:t>We can enter into our bondage or exit out of it immediately as we desire</a:t>
            </a:r>
          </a:p>
          <a:p>
            <a:r>
              <a:rPr lang="en-US" dirty="0" smtClean="0"/>
              <a:t>Acts </a:t>
            </a:r>
            <a:r>
              <a:rPr lang="en-US" dirty="0" smtClean="0"/>
              <a:t>10:42</a:t>
            </a:r>
          </a:p>
          <a:p>
            <a:r>
              <a:rPr lang="en-US" dirty="0" smtClean="0"/>
              <a:t>Jesus </a:t>
            </a:r>
            <a:r>
              <a:rPr lang="en-US" dirty="0" smtClean="0"/>
              <a:t>is our judge</a:t>
            </a:r>
          </a:p>
          <a:p>
            <a:r>
              <a:rPr lang="en-US" dirty="0" smtClean="0"/>
              <a:t>It is because of Him we can be free from </a:t>
            </a:r>
            <a:r>
              <a:rPr lang="en-US" dirty="0" smtClean="0"/>
              <a:t>bondage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Judge Is With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1 Samuel 8:7</a:t>
            </a:r>
          </a:p>
          <a:p>
            <a:pPr lvl="1"/>
            <a:r>
              <a:rPr lang="en-US" dirty="0" smtClean="0"/>
              <a:t>God was the judge during the days of Moses, Joshua, between judges, and during the reign of the judges</a:t>
            </a:r>
            <a:endParaRPr lang="en-US" dirty="0" smtClean="0"/>
          </a:p>
          <a:p>
            <a:r>
              <a:rPr lang="en-US" dirty="0" smtClean="0"/>
              <a:t>God is still judge over his people</a:t>
            </a:r>
          </a:p>
          <a:p>
            <a:pPr lvl="1"/>
            <a:r>
              <a:rPr lang="en-US" dirty="0" smtClean="0"/>
              <a:t>He is alive and with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67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6:67-69</a:t>
            </a:r>
          </a:p>
          <a:p>
            <a:pPr lvl="1"/>
            <a:r>
              <a:rPr lang="en-US" dirty="0" smtClean="0"/>
              <a:t>There are no other gods</a:t>
            </a:r>
          </a:p>
          <a:p>
            <a:pPr lvl="1"/>
            <a:r>
              <a:rPr lang="en-US" dirty="0" smtClean="0"/>
              <a:t>There are no other paths to </a:t>
            </a:r>
            <a:r>
              <a:rPr lang="en-US" dirty="0" smtClean="0"/>
              <a:t>life</a:t>
            </a:r>
          </a:p>
          <a:p>
            <a:r>
              <a:rPr lang="en-US" dirty="0" smtClean="0"/>
              <a:t>Many before us have chosen other gods and have chosen other paths</a:t>
            </a:r>
          </a:p>
          <a:p>
            <a:r>
              <a:rPr lang="en-US" dirty="0" smtClean="0"/>
              <a:t>Will you follow His path?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The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Judges </a:t>
            </a:r>
            <a:r>
              <a:rPr lang="en-US" dirty="0" smtClean="0"/>
              <a:t>2:10-13</a:t>
            </a:r>
          </a:p>
          <a:p>
            <a:r>
              <a:rPr lang="en-US" dirty="0" smtClean="0"/>
              <a:t>Judges </a:t>
            </a:r>
            <a:r>
              <a:rPr lang="en-US" dirty="0" smtClean="0"/>
              <a:t>3:7-12</a:t>
            </a:r>
          </a:p>
          <a:p>
            <a:r>
              <a:rPr lang="en-US" dirty="0" smtClean="0"/>
              <a:t>Judges 3:13-15</a:t>
            </a:r>
          </a:p>
          <a:p>
            <a:r>
              <a:rPr lang="en-US" dirty="0" smtClean="0"/>
              <a:t>Judges 3:26-4:1</a:t>
            </a:r>
          </a:p>
          <a:p>
            <a:r>
              <a:rPr lang="en-US" dirty="0" smtClean="0"/>
              <a:t>We could go on, because it doesn’t end here.</a:t>
            </a:r>
          </a:p>
          <a:p>
            <a:r>
              <a:rPr lang="en-US" dirty="0" smtClean="0"/>
              <a:t>There is a clear pattern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were these people like in the book of Joshua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Joshua 6:24-27</a:t>
            </a:r>
          </a:p>
          <a:p>
            <a:pPr lvl="1"/>
            <a:r>
              <a:rPr lang="en-US" dirty="0" smtClean="0"/>
              <a:t>Joshua 8:18-29</a:t>
            </a:r>
          </a:p>
          <a:p>
            <a:r>
              <a:rPr lang="en-US" dirty="0" smtClean="0"/>
              <a:t>God was clear that they were to leave none of these inhabitants when they took the cities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Judges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Judges 1:17-19</a:t>
            </a:r>
            <a:endParaRPr lang="en-US" dirty="0" smtClean="0"/>
          </a:p>
          <a:p>
            <a:r>
              <a:rPr lang="en-US" dirty="0" smtClean="0"/>
              <a:t>Judges </a:t>
            </a:r>
            <a:r>
              <a:rPr lang="en-US" dirty="0" smtClean="0"/>
              <a:t>1:21, 27-35</a:t>
            </a:r>
          </a:p>
          <a:p>
            <a:r>
              <a:rPr lang="en-US" dirty="0" smtClean="0"/>
              <a:t>Judges </a:t>
            </a:r>
            <a:r>
              <a:rPr lang="en-US" dirty="0" smtClean="0"/>
              <a:t>2:1-3</a:t>
            </a:r>
          </a:p>
          <a:p>
            <a:pPr lvl="1"/>
            <a:r>
              <a:rPr lang="en-US" dirty="0" smtClean="0"/>
              <a:t>Why would they have consequences?</a:t>
            </a:r>
          </a:p>
          <a:p>
            <a:pPr lvl="1"/>
            <a:r>
              <a:rPr lang="en-US" dirty="0" smtClean="0"/>
              <a:t>What would those consequences be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Recall Judges 2:10-13ff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Beginning Of </a:t>
            </a:r>
            <a:r>
              <a:rPr lang="en-US" dirty="0" smtClean="0"/>
              <a:t>Judges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25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059363"/>
          </a:xfrm>
        </p:spPr>
        <p:txBody>
          <a:bodyPr>
            <a:normAutofit/>
          </a:bodyPr>
          <a:lstStyle/>
          <a:p>
            <a:r>
              <a:rPr lang="en-US" dirty="0" smtClean="0"/>
              <a:t>They let some remain, and left altars standing</a:t>
            </a:r>
          </a:p>
          <a:p>
            <a:pPr lvl="1"/>
            <a:r>
              <a:rPr lang="en-US" dirty="0" smtClean="0"/>
              <a:t>Surely </a:t>
            </a:r>
            <a:r>
              <a:rPr lang="en-US" dirty="0" smtClean="0"/>
              <a:t>it was better to use the people as slaves</a:t>
            </a:r>
          </a:p>
          <a:p>
            <a:pPr lvl="1"/>
            <a:r>
              <a:rPr lang="en-US" dirty="0" smtClean="0"/>
              <a:t>Surely they could withstand</a:t>
            </a:r>
            <a:endParaRPr lang="en-US" dirty="0" smtClean="0"/>
          </a:p>
          <a:p>
            <a:r>
              <a:rPr lang="en-US" dirty="0" smtClean="0"/>
              <a:t>Judges 2:7</a:t>
            </a:r>
          </a:p>
          <a:p>
            <a:pPr lvl="1"/>
            <a:r>
              <a:rPr lang="en-US" dirty="0" smtClean="0"/>
              <a:t>They did withstand while they were alive</a:t>
            </a:r>
          </a:p>
          <a:p>
            <a:pPr lvl="1"/>
            <a:r>
              <a:rPr lang="en-US" dirty="0" smtClean="0"/>
              <a:t>What was the problem?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THEY DIED</a:t>
            </a:r>
          </a:p>
          <a:p>
            <a:pPr lvl="1"/>
            <a:r>
              <a:rPr lang="en-US" dirty="0" smtClean="0"/>
              <a:t>Certainly not a problem they could avoid</a:t>
            </a:r>
          </a:p>
          <a:p>
            <a:r>
              <a:rPr lang="en-US" dirty="0" smtClean="0"/>
              <a:t>Though they could withstand, their children were not able to</a:t>
            </a:r>
          </a:p>
          <a:p>
            <a:r>
              <a:rPr lang="en-US" dirty="0" smtClean="0"/>
              <a:t>Judges 3:5-6</a:t>
            </a:r>
          </a:p>
          <a:p>
            <a:r>
              <a:rPr lang="en-US" dirty="0" smtClean="0"/>
              <a:t>Who suffered for the decisions that they made when they entered the land?</a:t>
            </a:r>
          </a:p>
          <a:p>
            <a:r>
              <a:rPr lang="en-US" dirty="0" smtClean="0"/>
              <a:t>Judges 2:20-23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Was The Difference Between Generations?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were the people faithful when Joshua was alive, yet failed to be with future generations?</a:t>
            </a:r>
          </a:p>
          <a:p>
            <a:r>
              <a:rPr lang="en-US" dirty="0" smtClean="0"/>
              <a:t>Deuteronomy 31:9-13</a:t>
            </a:r>
          </a:p>
          <a:p>
            <a:pPr lvl="1"/>
            <a:r>
              <a:rPr lang="en-US" dirty="0" smtClean="0"/>
              <a:t>God told them to make sure to teach their children about all He had done for them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Was The Difference Between Generations?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Joshua 24:15</a:t>
            </a:r>
          </a:p>
          <a:p>
            <a:pPr lvl="1"/>
            <a:r>
              <a:rPr lang="en-US" dirty="0"/>
              <a:t>How could he be so confident as he was about to die?</a:t>
            </a:r>
          </a:p>
          <a:p>
            <a:r>
              <a:rPr lang="en-US" dirty="0"/>
              <a:t>Joshua 8:34-35</a:t>
            </a:r>
          </a:p>
          <a:p>
            <a:r>
              <a:rPr lang="en-US" dirty="0" smtClean="0"/>
              <a:t>Did </a:t>
            </a:r>
            <a:r>
              <a:rPr lang="en-US" dirty="0" smtClean="0"/>
              <a:t>they do this after Joshua passed?</a:t>
            </a:r>
          </a:p>
          <a:p>
            <a:r>
              <a:rPr lang="en-US" dirty="0" smtClean="0"/>
              <a:t>How can we know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Right 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These generations were not always doing evil in the sight of the Lord</a:t>
            </a:r>
          </a:p>
          <a:p>
            <a:r>
              <a:rPr lang="en-US" dirty="0" smtClean="0"/>
              <a:t>Judges 3:11-12</a:t>
            </a:r>
          </a:p>
          <a:p>
            <a:r>
              <a:rPr lang="en-US" dirty="0" smtClean="0"/>
              <a:t>Judges 3:30-4:1</a:t>
            </a:r>
          </a:p>
          <a:p>
            <a:pPr lvl="1"/>
            <a:r>
              <a:rPr lang="en-US" dirty="0" smtClean="0"/>
              <a:t>While the judges were alive and with them, they followed</a:t>
            </a:r>
          </a:p>
          <a:p>
            <a:pPr lvl="1"/>
            <a:r>
              <a:rPr lang="en-US" dirty="0" smtClean="0"/>
              <a:t>When they didn’t feel they needed salvation or when the judges weren’t </a:t>
            </a:r>
            <a:r>
              <a:rPr lang="en-US" dirty="0" smtClean="0"/>
              <a:t>there to lead them, they sought only the world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4388</TotalTime>
  <Words>573</Words>
  <Application>Microsoft Office PowerPoint</Application>
  <PresentationFormat>On-screen Show (4:3)</PresentationFormat>
  <Paragraphs>93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Rockwell</vt:lpstr>
      <vt:lpstr>Wingdings 2</vt:lpstr>
      <vt:lpstr>Foundry</vt:lpstr>
      <vt:lpstr>The Problems In Judges</vt:lpstr>
      <vt:lpstr>The Pattern</vt:lpstr>
      <vt:lpstr>Before Judges</vt:lpstr>
      <vt:lpstr>Beginning Of Judges</vt:lpstr>
      <vt:lpstr>First Problem</vt:lpstr>
      <vt:lpstr>First Problem</vt:lpstr>
      <vt:lpstr>What Was The Difference Between Generations?</vt:lpstr>
      <vt:lpstr>What Was The Difference Between Generations?</vt:lpstr>
      <vt:lpstr>The Right Track</vt:lpstr>
      <vt:lpstr>What About Us?</vt:lpstr>
      <vt:lpstr>Temptations &amp; Obedience</vt:lpstr>
      <vt:lpstr>What About Us?</vt:lpstr>
      <vt:lpstr>Teaching Children</vt:lpstr>
      <vt:lpstr>What About Us?</vt:lpstr>
      <vt:lpstr>Our Judge Is With Us</vt:lpstr>
      <vt:lpstr>Our Judge Is With Us</vt:lpstr>
      <vt:lpstr>A Simple Fact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Problems In Judges</dc:title>
  <dc:creator>Justin Witt</dc:creator>
  <cp:lastModifiedBy>Justin Witt</cp:lastModifiedBy>
  <cp:revision>40</cp:revision>
  <cp:lastPrinted>2018-07-15T12:19:12Z</cp:lastPrinted>
  <dcterms:created xsi:type="dcterms:W3CDTF">2010-01-16T12:13:50Z</dcterms:created>
  <dcterms:modified xsi:type="dcterms:W3CDTF">2018-07-15T20:21:27Z</dcterms:modified>
</cp:coreProperties>
</file>