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AB8438-69E3-4A7D-8FAA-3767ACF19B20}" type="datetimeFigureOut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06672B-FB1E-417E-B9CD-AA2F53B25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7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031C-5D6C-4525-B006-BF4172D04B5F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29BD-DC78-4A69-B288-D94F3EF42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5217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5944-A56A-4C8A-81DA-69D6E00C77C2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26D1-C28F-42B7-AEE3-05EFB2D10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2776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2FC6924-CB21-436D-BD47-BF2BE8C12670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211E6-8402-4A87-BD3A-93708CF85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717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9A8793E-AF82-49E1-BFEF-A6353752F9B7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3E4B-504A-4D6B-AF21-261C966CC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70937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B4E775B-E8BA-4054-A6E9-BABB08BD6E5D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0BE5-27D2-4BD2-8C2A-095BE2AE2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62492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28E0-D81B-427E-B1E7-456621F23741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5DF2-AFEF-4631-BA79-526C57CFE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69616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4F7D-AE75-4FD9-AD20-EFCC8DBFB8E0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27D8-78AF-491F-8C82-38E5FF37D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40557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C65F-E14E-4930-A112-B9D08269E0AE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B227-3918-48EC-9D2B-F9B563538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33960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912FF8-7BF8-4EEC-A72B-BC21BBB48931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B59D-22A2-472A-A42D-8FAE16F7A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057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AC69-28D5-4484-9304-BAB2E1262D21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AE9C-A594-41A6-80CC-BA6ED97FB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104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CD0175-6117-4C77-B742-831FA2D302C6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4AFDF-BF76-4236-B546-CDC0F50F1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5284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B2FE-B434-4735-B45F-48396E91C5A3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2E8C-3FB1-4AA4-A063-EDB6BD13E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9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64D4-7164-45A6-961F-720CD61C7E17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B998-2CB0-4DB5-8236-9CCAEEA73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5284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D21D-403A-4590-B774-F8E6555683A2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384C-AC04-46E6-A3DE-A429812BE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5139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3524-9E5E-4294-856D-A2B371906A3F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F585-DC8F-4D61-A61D-2845D742C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3280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47AC-0DA7-4FC3-95E1-42C43DFB9A33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834B-AB9D-4395-9964-0EA8D2C7B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1222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8FFD-5C77-421F-9072-C8DD65AEA1AC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3E96-4B7B-4D14-AC5D-BC145722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137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3FEEE2-F957-4493-BE0D-70AF74E8F2B9}" type="datetimeFigureOut">
              <a:rPr lang="en-US"/>
              <a:pPr>
                <a:defRPr/>
              </a:pPr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95DDD2-F5AA-42AB-A047-15AA107A8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28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9" r:id="rId11"/>
    <p:sldLayoutId id="2147483730" r:id="rId12"/>
    <p:sldLayoutId id="2147483731" r:id="rId13"/>
    <p:sldLayoutId id="2147483724" r:id="rId14"/>
    <p:sldLayoutId id="2147483725" r:id="rId15"/>
    <p:sldLayoutId id="2147483726" r:id="rId16"/>
    <p:sldLayoutId id="2147483732" r:id="rId17"/>
  </p:sldLayoutIdLst>
  <p:transition spd="slow">
    <p:split orient="vert"/>
  </p:transition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90446"/>
            <a:ext cx="7315200" cy="24385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What the rich man </a:t>
            </a:r>
            <a:r>
              <a:rPr lang="en-US" altLang="en-US" i="1" dirty="0"/>
              <a:t>might have </a:t>
            </a:r>
            <a:r>
              <a:rPr lang="en-US" altLang="en-US" dirty="0"/>
              <a:t>thought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Luke 16:19-31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90446"/>
            <a:ext cx="7315200" cy="24385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What the rich man </a:t>
            </a:r>
            <a:r>
              <a:rPr lang="en-US" altLang="en-US" i="1" dirty="0"/>
              <a:t>might have </a:t>
            </a:r>
            <a:r>
              <a:rPr lang="en-US" altLang="en-US" dirty="0"/>
              <a:t>thought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Luke 16:19-31</a:t>
            </a:r>
          </a:p>
        </p:txBody>
      </p:sp>
    </p:spTree>
    <p:extLst>
      <p:ext uri="{BB962C8B-B14F-4D97-AF65-F5344CB8AC3E}">
        <p14:creationId xmlns:p14="http://schemas.microsoft.com/office/powerpoint/2010/main" val="10008451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Contrasts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3725" y="2193925"/>
            <a:ext cx="3911600" cy="40703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Rich Man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Independent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“good things”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“dressed in purple”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“joyously living”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“died and was buried”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“in torment”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1850" y="2193925"/>
            <a:ext cx="3908425" cy="40703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Lazarus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Name given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Dependent on others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“bad things”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“covered with sores”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“longing to be fed”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“died and was carried”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“being comforted”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Observations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593725" y="2193925"/>
            <a:ext cx="7956550" cy="4321175"/>
          </a:xfrm>
        </p:spPr>
        <p:txBody>
          <a:bodyPr/>
          <a:lstStyle/>
          <a:p>
            <a:pPr eaLnBrk="1" hangingPunct="1"/>
            <a:r>
              <a:rPr lang="en-US" altLang="en-US" dirty="0"/>
              <a:t>God knows your name!</a:t>
            </a:r>
          </a:p>
          <a:p>
            <a:pPr lvl="1" eaLnBrk="1" hangingPunct="1"/>
            <a:r>
              <a:rPr lang="en-US" altLang="en-US" dirty="0"/>
              <a:t>How much more personal can it be – not my country, state, county, city, street, church, family…my name!</a:t>
            </a:r>
          </a:p>
          <a:p>
            <a:pPr lvl="1" eaLnBrk="1" hangingPunct="1"/>
            <a:r>
              <a:rPr lang="en-US" altLang="en-US" dirty="0"/>
              <a:t>2 Timothy 2:19; Revelation 20:15</a:t>
            </a:r>
          </a:p>
          <a:p>
            <a:pPr eaLnBrk="1" hangingPunct="1"/>
            <a:r>
              <a:rPr lang="en-US" altLang="en-US" dirty="0"/>
              <a:t>Don’t assume what you are enjoying and experiencing now will continue.</a:t>
            </a:r>
          </a:p>
          <a:p>
            <a:pPr lvl="1" eaLnBrk="1" hangingPunct="1"/>
            <a:r>
              <a:rPr lang="en-US" altLang="en-US" dirty="0"/>
              <a:t>Comfort and pleasure? Anguish and pain.</a:t>
            </a:r>
          </a:p>
          <a:p>
            <a:pPr lvl="1" eaLnBrk="1" hangingPunct="1"/>
            <a:r>
              <a:rPr lang="en-US" altLang="en-US" dirty="0"/>
              <a:t>Anguish and pain? Comfort and pleasure.</a:t>
            </a:r>
          </a:p>
          <a:p>
            <a:pPr lvl="1" eaLnBrk="1" hangingPunct="1"/>
            <a:r>
              <a:rPr lang="en-US" altLang="en-US" dirty="0"/>
              <a:t>Luke 6:20-26; Matthew 6:1-2, 5, 16; 7:21-23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4063"/>
            <a:ext cx="7956550" cy="2801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LESSONS LEARNED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3725" y="3641725"/>
            <a:ext cx="7956550" cy="13541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If you were the rich man in torment,                              what do you suppose you might be thinking?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Lessons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3725" y="2193925"/>
            <a:ext cx="8550275" cy="4070350"/>
          </a:xfrm>
        </p:spPr>
        <p:txBody>
          <a:bodyPr/>
          <a:lstStyle/>
          <a:p>
            <a:pPr eaLnBrk="1" hangingPunct="1"/>
            <a:r>
              <a:rPr lang="en-US" altLang="en-US" dirty="0"/>
              <a:t>How could one be in such pain?</a:t>
            </a:r>
          </a:p>
          <a:p>
            <a:pPr lvl="1" eaLnBrk="1" hangingPunct="1"/>
            <a:r>
              <a:rPr lang="en-US" altLang="en-US" dirty="0"/>
              <a:t>“agony” – “to cause intense pain, to be in anguish”</a:t>
            </a:r>
          </a:p>
          <a:p>
            <a:pPr lvl="1" eaLnBrk="1" hangingPunct="1"/>
            <a:r>
              <a:rPr lang="en-US" altLang="en-US" dirty="0"/>
              <a:t>Vs. 24 – “dip the tip of his finger in water and cool off my tongue”</a:t>
            </a:r>
          </a:p>
          <a:p>
            <a:pPr lvl="1" eaLnBrk="1" hangingPunct="1"/>
            <a:r>
              <a:rPr lang="en-US" altLang="en-US" dirty="0"/>
              <a:t>How intense would this suffering be if it could be eased by water on the tip of a finger?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193925"/>
            <a:ext cx="8308975" cy="4070350"/>
          </a:xfrm>
        </p:spPr>
        <p:txBody>
          <a:bodyPr/>
          <a:lstStyle/>
          <a:p>
            <a:pPr eaLnBrk="1" hangingPunct="1"/>
            <a:r>
              <a:rPr lang="en-US" altLang="en-US" dirty="0"/>
              <a:t>You might wonder why you thought so much of your earthly possessions.</a:t>
            </a:r>
          </a:p>
          <a:p>
            <a:pPr lvl="1" eaLnBrk="1" hangingPunct="1"/>
            <a:r>
              <a:rPr lang="en-US" altLang="en-US" dirty="0"/>
              <a:t>Suddenly, the bigger house, more land, different car, better job, amount of clothes, valuable jewelry, desired standard of living just don’t seem that important anymore.</a:t>
            </a:r>
          </a:p>
          <a:p>
            <a:pPr lvl="1" eaLnBrk="1" hangingPunct="1"/>
            <a:r>
              <a:rPr lang="en-US" altLang="en-US" dirty="0"/>
              <a:t>What did I see in them?</a:t>
            </a:r>
          </a:p>
          <a:p>
            <a:pPr lvl="1" eaLnBrk="1" hangingPunct="1"/>
            <a:r>
              <a:rPr lang="en-US" altLang="en-US" dirty="0"/>
              <a:t>Why did I think these were so important?</a:t>
            </a:r>
          </a:p>
          <a:p>
            <a:pPr lvl="1" eaLnBrk="1" hangingPunct="1"/>
            <a:r>
              <a:rPr lang="en-US" altLang="en-US" dirty="0"/>
              <a:t>How did I get so distracted with temporary things?</a:t>
            </a:r>
          </a:p>
          <a:p>
            <a:pPr lvl="1" eaLnBrk="1" hangingPunct="1"/>
            <a:r>
              <a:rPr lang="en-US" altLang="en-US" dirty="0"/>
              <a:t>Matthew 6:19-21; 1 Timothy 6:7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193925"/>
            <a:ext cx="7956550" cy="4301766"/>
          </a:xfrm>
        </p:spPr>
        <p:txBody>
          <a:bodyPr/>
          <a:lstStyle/>
          <a:p>
            <a:pPr eaLnBrk="1" hangingPunct="1"/>
            <a:r>
              <a:rPr lang="en-US" altLang="en-US" dirty="0"/>
              <a:t>You might wonder why you were afraid to make the needed changes in your life?</a:t>
            </a:r>
          </a:p>
          <a:p>
            <a:pPr lvl="1" eaLnBrk="1" hangingPunct="1"/>
            <a:r>
              <a:rPr lang="en-US" altLang="en-US" dirty="0"/>
              <a:t>Though encouraged to do so:</a:t>
            </a:r>
          </a:p>
          <a:p>
            <a:pPr lvl="2" eaLnBrk="1" hangingPunct="1"/>
            <a:r>
              <a:rPr lang="en-US" altLang="en-US" dirty="0"/>
              <a:t>Galatians 6:1; James 5:19-20; Hebrews 13:17</a:t>
            </a:r>
          </a:p>
          <a:p>
            <a:pPr lvl="1" eaLnBrk="1" hangingPunct="1"/>
            <a:r>
              <a:rPr lang="en-US" altLang="en-US" dirty="0"/>
              <a:t>Was it due to the possibility of losing:</a:t>
            </a:r>
          </a:p>
          <a:p>
            <a:pPr lvl="2" eaLnBrk="1" hangingPunct="1"/>
            <a:r>
              <a:rPr lang="en-US" altLang="en-US" sz="2000" dirty="0"/>
              <a:t>Friends – 1 Peter 4:4</a:t>
            </a:r>
          </a:p>
          <a:p>
            <a:pPr lvl="2" eaLnBrk="1" hangingPunct="1"/>
            <a:r>
              <a:rPr lang="en-US" altLang="en-US" sz="2000" dirty="0"/>
              <a:t>Family – Luke 14:26</a:t>
            </a:r>
          </a:p>
          <a:p>
            <a:pPr lvl="2" eaLnBrk="1" hangingPunct="1"/>
            <a:r>
              <a:rPr lang="en-US" altLang="en-US" sz="2000" dirty="0"/>
              <a:t>Position – John 9:22</a:t>
            </a:r>
          </a:p>
          <a:p>
            <a:pPr lvl="2" eaLnBrk="1" hangingPunct="1"/>
            <a:r>
              <a:rPr lang="en-US" altLang="en-US" sz="2000" dirty="0"/>
              <a:t>Money – Matthew 16:26</a:t>
            </a:r>
          </a:p>
          <a:p>
            <a:pPr lvl="1" eaLnBrk="1" hangingPunct="1"/>
            <a:r>
              <a:rPr lang="en-US" altLang="en-US" sz="2600" dirty="0"/>
              <a:t>Was there just never a convenient time?</a:t>
            </a:r>
          </a:p>
          <a:p>
            <a:pPr lvl="2" eaLnBrk="1" hangingPunct="1"/>
            <a:r>
              <a:rPr lang="en-US" altLang="en-US" sz="2000" dirty="0"/>
              <a:t>Felix - Acts 24:25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My influence may prevent others from listening to truth. </a:t>
            </a:r>
          </a:p>
          <a:p>
            <a:pPr lvl="1" eaLnBrk="1" hangingPunct="1"/>
            <a:r>
              <a:rPr lang="en-US" altLang="en-US" dirty="0"/>
              <a:t>Verse 28 – Implication? They were following the example of their brother who had it all.</a:t>
            </a:r>
          </a:p>
          <a:p>
            <a:pPr lvl="1" eaLnBrk="1" hangingPunct="1"/>
            <a:r>
              <a:rPr lang="en-US" altLang="en-US" dirty="0"/>
              <a:t>Which would be worse, the physical anguish of torment or the mental anguish of knowing your influence might lead others to this same place?</a:t>
            </a:r>
          </a:p>
          <a:p>
            <a:pPr lvl="1" eaLnBrk="1" hangingPunct="1"/>
            <a:r>
              <a:rPr lang="en-US" altLang="en-US" dirty="0"/>
              <a:t>To the rich man’s brothers – “What if your brother was wrong?” </a:t>
            </a:r>
          </a:p>
          <a:p>
            <a:pPr lvl="2" eaLnBrk="1" hangingPunct="1"/>
            <a:r>
              <a:rPr lang="en-US" altLang="en-US" sz="2000" dirty="0"/>
              <a:t>He would plead with you to listen!!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193925"/>
            <a:ext cx="8194675" cy="4422775"/>
          </a:xfrm>
        </p:spPr>
        <p:txBody>
          <a:bodyPr/>
          <a:lstStyle/>
          <a:p>
            <a:pPr eaLnBrk="1" hangingPunct="1"/>
            <a:r>
              <a:rPr lang="en-US" altLang="en-US" dirty="0"/>
              <a:t>Now you know what hopelessness feels like.</a:t>
            </a:r>
          </a:p>
          <a:p>
            <a:pPr lvl="1" eaLnBrk="1" hangingPunct="1"/>
            <a:r>
              <a:rPr lang="en-US" altLang="en-US" dirty="0"/>
              <a:t>Realize we are sinners but we learn those sins can be forgiven! HOPE! (Acts 2:37-38)</a:t>
            </a:r>
          </a:p>
          <a:p>
            <a:pPr lvl="1" eaLnBrk="1" hangingPunct="1"/>
            <a:r>
              <a:rPr lang="en-US" altLang="en-US" dirty="0"/>
              <a:t>Realize we are not walking faithfully but learn we can repent and be forgiven! HOPE! (Acts 8:22)</a:t>
            </a:r>
          </a:p>
          <a:p>
            <a:pPr lvl="1" eaLnBrk="1" hangingPunct="1"/>
            <a:r>
              <a:rPr lang="en-US" altLang="en-US" dirty="0"/>
              <a:t>Realize I’ve strayed from the truth but can repent and be forgiven! (James 5:19-20)</a:t>
            </a:r>
          </a:p>
          <a:p>
            <a:pPr lvl="1" eaLnBrk="1" hangingPunct="1"/>
            <a:r>
              <a:rPr lang="en-US" altLang="en-US" dirty="0"/>
              <a:t>We pillow our head, disappointed in our words or actions that day but pray for forgiveness and strength to do better tomorrow! HOPE!</a:t>
            </a:r>
          </a:p>
          <a:p>
            <a:pPr lvl="1" eaLnBrk="1" hangingPunct="1"/>
            <a:r>
              <a:rPr lang="en-US" altLang="en-US" dirty="0"/>
              <a:t>We die unprepared, awaken in torment and know our destiny is sealed! HOPELESSNESS!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2900</TotalTime>
  <Words>577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Arial</vt:lpstr>
      <vt:lpstr>Calibri</vt:lpstr>
      <vt:lpstr>Vapor Trail</vt:lpstr>
      <vt:lpstr>What the rich man might have thought</vt:lpstr>
      <vt:lpstr>Contrasts</vt:lpstr>
      <vt:lpstr>Observations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What the rich man might have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Rich Man and Lazarus</dc:title>
  <dc:creator>Adonis Bailey</dc:creator>
  <cp:lastModifiedBy>Adonis Bailey</cp:lastModifiedBy>
  <cp:revision>22</cp:revision>
  <dcterms:created xsi:type="dcterms:W3CDTF">2014-07-27T01:57:56Z</dcterms:created>
  <dcterms:modified xsi:type="dcterms:W3CDTF">2018-04-01T12:10:31Z</dcterms:modified>
</cp:coreProperties>
</file>