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1" r:id="rId19"/>
    <p:sldId id="275" r:id="rId20"/>
    <p:sldId id="278" r:id="rId21"/>
    <p:sldId id="279" r:id="rId22"/>
    <p:sldId id="276" r:id="rId23"/>
    <p:sldId id="277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0" r:id="rId3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35846"/>
            <a:ext cx="9144000" cy="1417382"/>
          </a:xfrm>
          <a:prstGeom prst="rect">
            <a:avLst/>
          </a:prstGeom>
          <a:gradFill flip="none" rotWithShape="1">
            <a:gsLst>
              <a:gs pos="71000">
                <a:srgbClr val="FFFFFF">
                  <a:alpha val="87000"/>
                </a:srgbClr>
              </a:gs>
              <a:gs pos="0">
                <a:schemeClr val="bg1">
                  <a:alpha val="0"/>
                </a:schemeClr>
              </a:gs>
              <a:gs pos="31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52679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Joseph In Egypt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 became a suddenly popular name, especially among </a:t>
            </a:r>
            <a:r>
              <a:rPr lang="en-US" altLang="ko-KR" sz="3200" b="1" dirty="0" err="1" smtClean="0"/>
              <a:t>Asiatics</a:t>
            </a:r>
            <a:r>
              <a:rPr lang="en-US" altLang="ko-KR" sz="3200" b="1" dirty="0" smtClean="0"/>
              <a:t> – slaves from Joseph’s region.</a:t>
            </a:r>
          </a:p>
          <a:p>
            <a:r>
              <a:rPr lang="en-US" altLang="ko-KR" sz="3200" b="1" dirty="0" smtClean="0"/>
              <a:t>Texts of the time refer to “</a:t>
            </a:r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 pa-</a:t>
            </a:r>
            <a:r>
              <a:rPr lang="en-US" altLang="ko-KR" sz="3200" b="1" dirty="0" err="1" smtClean="0"/>
              <a:t>Aam</a:t>
            </a:r>
            <a:r>
              <a:rPr lang="en-US" altLang="ko-KR" sz="3200" b="1" dirty="0" smtClean="0"/>
              <a:t>”. That is, “</a:t>
            </a:r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 the Asiatic.”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Ankhu</a:t>
            </a:r>
            <a:r>
              <a:rPr lang="en-US" dirty="0" smtClean="0"/>
              <a:t> the Biblical Joseph?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Genesis 41:46 - Joseph began serving Pharaoh at age 30.</a:t>
            </a:r>
          </a:p>
          <a:p>
            <a:r>
              <a:rPr lang="en-US" altLang="ko-KR" sz="3200" b="1" dirty="0" smtClean="0"/>
              <a:t>Genesis 50:26 – Joseph dies at 110.</a:t>
            </a:r>
          </a:p>
          <a:p>
            <a:r>
              <a:rPr lang="en-US" altLang="ko-KR" sz="3200" b="1" dirty="0" smtClean="0"/>
              <a:t>Roughly 80 years of service.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Ankhu</a:t>
            </a:r>
            <a:r>
              <a:rPr lang="en-US" dirty="0" smtClean="0"/>
              <a:t> the Biblical Joseph?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 served from </a:t>
            </a:r>
          </a:p>
          <a:p>
            <a:r>
              <a:rPr lang="en-US" altLang="ko-KR" sz="3200" b="1" dirty="0" smtClean="0"/>
              <a:t>Amenemhat III ~ 1665 BC </a:t>
            </a:r>
          </a:p>
          <a:p>
            <a:r>
              <a:rPr lang="en-US" altLang="ko-KR" sz="3200" b="1" dirty="0" smtClean="0"/>
              <a:t>to </a:t>
            </a:r>
            <a:r>
              <a:rPr lang="en-US" altLang="ko-KR" sz="3200" b="1" dirty="0" err="1" smtClean="0"/>
              <a:t>Sobekhotep</a:t>
            </a:r>
            <a:r>
              <a:rPr lang="en-US" altLang="ko-KR" sz="3200" b="1" dirty="0" smtClean="0"/>
              <a:t> I ~ 1585 BC</a:t>
            </a:r>
          </a:p>
          <a:p>
            <a:r>
              <a:rPr lang="en-US" altLang="ko-KR" sz="3200" b="1" dirty="0" smtClean="0"/>
              <a:t>Approximately 80 years of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Ankhu</a:t>
            </a:r>
            <a:r>
              <a:rPr lang="en-US" dirty="0" smtClean="0"/>
              <a:t> the Biblical Joseph?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35846"/>
            <a:ext cx="9144000" cy="1417382"/>
          </a:xfrm>
          <a:prstGeom prst="rect">
            <a:avLst/>
          </a:prstGeom>
          <a:gradFill flip="none" rotWithShape="1">
            <a:gsLst>
              <a:gs pos="71000">
                <a:srgbClr val="FFFFFF">
                  <a:alpha val="87000"/>
                </a:srgbClr>
              </a:gs>
              <a:gs pos="0">
                <a:schemeClr val="bg1">
                  <a:alpha val="0"/>
                </a:schemeClr>
              </a:gs>
              <a:gs pos="31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52679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Plenty &amp; Famine</a:t>
            </a:r>
          </a:p>
        </p:txBody>
      </p:sp>
    </p:spTree>
    <p:extLst>
      <p:ext uri="{BB962C8B-B14F-4D97-AF65-F5344CB8AC3E}">
        <p14:creationId xmlns:p14="http://schemas.microsoft.com/office/powerpoint/2010/main" val="119136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Genesis 41:17-24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b="1" dirty="0" smtClean="0"/>
              <a:t>Seven fat cows</a:t>
            </a:r>
            <a:r>
              <a:rPr lang="en-US" altLang="ko-KR" sz="3200" b="1" dirty="0"/>
              <a:t> </a:t>
            </a:r>
            <a:r>
              <a:rPr lang="en-US" altLang="ko-KR" sz="3200" b="1" dirty="0" smtClean="0"/>
              <a:t>and seven skinny cows coming up from the Nile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b="1" dirty="0" smtClean="0"/>
              <a:t>Seven ripe ears of grain and seven withered ears of grain scorched by the east wind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Pharaoh’s Dream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Egyptians measured the annual flood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b="1" dirty="0" smtClean="0"/>
              <a:t>Taxes on harvest based on the flood level versus the low-water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b="1" dirty="0" smtClean="0"/>
              <a:t>Higher floods meant higher taxes and typically better crops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dirty="0" err="1" smtClean="0"/>
              <a:t>Nileometer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endParaRPr lang="en-US" altLang="ko-KR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of Plenty</a:t>
            </a:r>
            <a:endParaRPr lang="en-US" dirty="0"/>
          </a:p>
        </p:txBody>
      </p:sp>
      <p:pic>
        <p:nvPicPr>
          <p:cNvPr id="1026" name="Picture 2" descr="C:\Users\300020029\Downloads\NileFloodLeve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1590"/>
            <a:ext cx="6336704" cy="36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2355726"/>
            <a:ext cx="1152128" cy="2440624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endParaRPr lang="en-US" altLang="ko-KR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Years of </a:t>
            </a:r>
            <a:r>
              <a:rPr lang="en-US" dirty="0" smtClean="0"/>
              <a:t>Flooding</a:t>
            </a:r>
            <a:endParaRPr lang="en-US" dirty="0"/>
          </a:p>
        </p:txBody>
      </p:sp>
      <p:pic>
        <p:nvPicPr>
          <p:cNvPr id="1026" name="Picture 2" descr="C:\Users\300020029\Downloads\NileFloodLeve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1590"/>
            <a:ext cx="6336704" cy="36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5856" y="2139702"/>
            <a:ext cx="1872208" cy="2440624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During the flood years, there is a consolidation of power under Amenemhat III</a:t>
            </a:r>
          </a:p>
          <a:p>
            <a:r>
              <a:rPr lang="en-US" altLang="ko-KR" sz="3200" b="1" dirty="0" smtClean="0"/>
              <a:t>Evidence of a swift drop in the power of landowners.</a:t>
            </a:r>
          </a:p>
          <a:p>
            <a:r>
              <a:rPr lang="en-US" altLang="ko-KR" sz="3200" b="1" dirty="0" smtClean="0"/>
              <a:t>Genesis 47:20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of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Year 20 of Amenemhat’s reign – severe flooding</a:t>
            </a:r>
          </a:p>
          <a:p>
            <a:r>
              <a:rPr lang="en-US" altLang="ko-KR" sz="3200" b="1" dirty="0" smtClean="0"/>
              <a:t>Cut a channel to divert water from the flooding Nile to a reservoir basin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9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Genesis 41:45 – “Pharaoh named Joseph </a:t>
            </a:r>
            <a:r>
              <a:rPr lang="en-US" altLang="ko-KR" sz="3200" b="1" dirty="0" err="1" smtClean="0"/>
              <a:t>Zaphenath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Pa’aneah</a:t>
            </a:r>
            <a:r>
              <a:rPr lang="en-US" altLang="ko-KR" sz="3200" b="1" dirty="0" smtClean="0"/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Joseph’s Egyptian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Relief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31" y="915566"/>
            <a:ext cx="6492029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r>
              <a:rPr lang="en-US" dirty="0" err="1" smtClean="0"/>
              <a:t>Moeris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35_big.jpg (700×50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5875412" cy="42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Bahr </a:t>
            </a:r>
            <a:r>
              <a:rPr lang="en-US" dirty="0" err="1" smtClean="0"/>
              <a:t>Yussef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5566"/>
            <a:ext cx="6364631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44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Cities in the land of Goshen</a:t>
            </a:r>
          </a:p>
          <a:p>
            <a:r>
              <a:rPr lang="en-US" altLang="ko-KR" sz="3200" b="1" dirty="0" smtClean="0"/>
              <a:t>Ramesses built over the top of </a:t>
            </a:r>
            <a:r>
              <a:rPr lang="en-US" altLang="ko-KR" sz="3200" b="1" dirty="0" err="1" smtClean="0"/>
              <a:t>Avaris</a:t>
            </a:r>
            <a:endParaRPr lang="en-US" altLang="ko-KR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Avaris</a:t>
            </a:r>
            <a:r>
              <a:rPr lang="en-US" dirty="0" smtClean="0"/>
              <a:t> and Ramesses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Avaris</a:t>
            </a:r>
            <a:r>
              <a:rPr lang="en-US" dirty="0" smtClean="0"/>
              <a:t> and Ramesses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6"/>
            <a:ext cx="7560840" cy="42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7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Syrian </a:t>
            </a:r>
            <a:r>
              <a:rPr lang="en-US" dirty="0" err="1" smtClean="0"/>
              <a:t>Mittelsal</a:t>
            </a:r>
            <a:r>
              <a:rPr lang="en-US" dirty="0" smtClean="0"/>
              <a:t> </a:t>
            </a:r>
            <a:r>
              <a:rPr lang="en-US" dirty="0" err="1" smtClean="0"/>
              <a:t>Haus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9" y="915566"/>
            <a:ext cx="7516327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12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Official’s House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Royal palace for Syrian high off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6"/>
            <a:ext cx="7516326" cy="42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2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Main Tombs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12 tombs behind pal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8" y="915566"/>
            <a:ext cx="7516328" cy="42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95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Tomb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7" y="915566"/>
            <a:ext cx="7516327" cy="42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17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300020029\Downloads\Statue 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6048672" cy="42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Likely “</a:t>
            </a:r>
            <a:r>
              <a:rPr lang="en-US" altLang="ko-KR" sz="3200" b="1" dirty="0" err="1" smtClean="0"/>
              <a:t>djedu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en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ef</a:t>
            </a:r>
            <a:r>
              <a:rPr lang="en-US" altLang="ko-KR" sz="3200" b="1" dirty="0" smtClean="0"/>
              <a:t>”</a:t>
            </a:r>
            <a:r>
              <a:rPr lang="en-US" altLang="ko-KR" sz="3200" b="1" dirty="0"/>
              <a:t> </a:t>
            </a:r>
            <a:r>
              <a:rPr lang="en-US" altLang="ko-KR" sz="3200" b="1" dirty="0" smtClean="0"/>
              <a:t>– pronounced like </a:t>
            </a:r>
            <a:r>
              <a:rPr lang="en-US" altLang="ko-KR" sz="3200" b="1" dirty="0" err="1" smtClean="0"/>
              <a:t>Zatenaf</a:t>
            </a:r>
            <a:endParaRPr lang="en-US" altLang="ko-KR" sz="3200" b="1" dirty="0" smtClean="0"/>
          </a:p>
          <a:p>
            <a:r>
              <a:rPr lang="en-US" altLang="ko-KR" sz="3200" b="1" dirty="0" err="1" smtClean="0"/>
              <a:t>Djedu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en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ef</a:t>
            </a:r>
            <a:r>
              <a:rPr lang="en-US" altLang="ko-KR" sz="3200" b="1" dirty="0" smtClean="0"/>
              <a:t> means “He who is called”</a:t>
            </a:r>
          </a:p>
          <a:p>
            <a:r>
              <a:rPr lang="en-US" altLang="ko-KR" sz="3200" b="1" dirty="0" err="1" smtClean="0"/>
              <a:t>Zatenaf</a:t>
            </a:r>
            <a:r>
              <a:rPr lang="en-US" altLang="ko-KR" sz="3200" b="1" dirty="0" smtClean="0"/>
              <a:t> transposed by Hebrews to </a:t>
            </a:r>
            <a:r>
              <a:rPr lang="en-US" altLang="ko-KR" sz="3200" b="1" dirty="0" err="1" smtClean="0"/>
              <a:t>Zafenat</a:t>
            </a:r>
            <a:r>
              <a:rPr lang="en-US" altLang="ko-KR" sz="3200" b="1" dirty="0" smtClean="0"/>
              <a:t> – a case of metathesis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Zaphenath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300020029\Downloads\Statue Shou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11" y="915566"/>
            <a:ext cx="6327241" cy="42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300020029\Downloads\Status Shoulder Enhanced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5566"/>
            <a:ext cx="6408712" cy="42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300020029\Downloads\Status Re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2" y="915566"/>
            <a:ext cx="7516326" cy="42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No body, no grave clothes, no grave goods</a:t>
            </a:r>
          </a:p>
          <a:p>
            <a:r>
              <a:rPr lang="en-US" altLang="ko-KR" sz="3200" b="1" dirty="0" smtClean="0"/>
              <a:t>Grave robbers don’t take bodies</a:t>
            </a:r>
          </a:p>
          <a:p>
            <a:r>
              <a:rPr lang="en-US" altLang="ko-KR" sz="3200" b="1" dirty="0" smtClean="0"/>
              <a:t>Genesis 50:25 – “Carry my bones up from here.”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the Tomb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More correctly, it is pa-</a:t>
            </a:r>
            <a:r>
              <a:rPr lang="en-US" altLang="ko-KR" sz="3200" b="1" dirty="0" err="1" smtClean="0"/>
              <a:t>Aneah</a:t>
            </a:r>
            <a:r>
              <a:rPr lang="en-US" altLang="ko-KR" sz="3200" b="1" dirty="0" smtClean="0"/>
              <a:t>.</a:t>
            </a:r>
          </a:p>
          <a:p>
            <a:r>
              <a:rPr lang="en-US" altLang="ko-KR" sz="3200" b="1" dirty="0" smtClean="0"/>
              <a:t>Pa means “the”</a:t>
            </a:r>
          </a:p>
          <a:p>
            <a:r>
              <a:rPr lang="en-US" altLang="ko-KR" sz="3200" b="1" dirty="0" smtClean="0"/>
              <a:t>Ankh – the Egyptian sign for life – pronounced like “</a:t>
            </a:r>
            <a:r>
              <a:rPr lang="en-US" altLang="ko-KR" sz="3200" b="1" dirty="0" err="1" smtClean="0"/>
              <a:t>aneah</a:t>
            </a:r>
            <a:r>
              <a:rPr lang="en-US" altLang="ko-KR" sz="3200" b="1" dirty="0" smtClean="0"/>
              <a:t>”</a:t>
            </a:r>
          </a:p>
          <a:p>
            <a:r>
              <a:rPr lang="en-US" altLang="ko-KR" sz="3200" b="1" dirty="0" smtClean="0"/>
              <a:t>Pa-</a:t>
            </a:r>
            <a:r>
              <a:rPr lang="en-US" altLang="ko-KR" sz="3200" b="1" dirty="0" err="1" smtClean="0"/>
              <a:t>Aneah</a:t>
            </a:r>
            <a:r>
              <a:rPr lang="en-US" altLang="ko-KR" sz="3200" b="1" dirty="0" smtClean="0"/>
              <a:t> – “the one who lives” or “the one who brings life”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Pa’aneah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Joseph, </a:t>
            </a:r>
            <a:r>
              <a:rPr lang="en-US" altLang="ko-KR" sz="3200" b="1" dirty="0" err="1" smtClean="0"/>
              <a:t>Zaphenath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Pa’aneah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Joseph, he who is called </a:t>
            </a:r>
            <a:r>
              <a:rPr lang="en-US" altLang="ko-KR" sz="3200" b="1" dirty="0" err="1" smtClean="0"/>
              <a:t>Pa’aneah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Joseph, he who is called “The one who lives”</a:t>
            </a:r>
          </a:p>
          <a:p>
            <a:r>
              <a:rPr lang="en-US" altLang="ko-KR" sz="3200" b="1" dirty="0" smtClean="0"/>
              <a:t>Joseph, he who is called “The one who brings life”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Putting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35846"/>
            <a:ext cx="9144000" cy="1417382"/>
          </a:xfrm>
          <a:prstGeom prst="rect">
            <a:avLst/>
          </a:prstGeom>
          <a:gradFill flip="none" rotWithShape="1">
            <a:gsLst>
              <a:gs pos="71000">
                <a:srgbClr val="FFFFFF">
                  <a:alpha val="87000"/>
                </a:srgbClr>
              </a:gs>
              <a:gs pos="0">
                <a:schemeClr val="bg1">
                  <a:alpha val="0"/>
                </a:schemeClr>
              </a:gs>
              <a:gs pos="31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52679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Vizier </a:t>
            </a:r>
            <a:r>
              <a:rPr lang="en-US" altLang="ko-KR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Ankhu</a:t>
            </a:r>
            <a:endParaRPr lang="en-US" altLang="ko-KR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6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 – a shortened version of pa-</a:t>
            </a:r>
            <a:r>
              <a:rPr lang="en-US" altLang="ko-KR" sz="3200" b="1" dirty="0" err="1" smtClean="0"/>
              <a:t>Aneah</a:t>
            </a:r>
            <a:r>
              <a:rPr lang="en-US" altLang="ko-KR" sz="3200" b="1" dirty="0" smtClean="0"/>
              <a:t>, retaining the same meaning</a:t>
            </a:r>
          </a:p>
          <a:p>
            <a:r>
              <a:rPr lang="en-US" altLang="ko-KR" sz="3200" b="1" dirty="0" smtClean="0"/>
              <a:t>Served in the 12</a:t>
            </a:r>
            <a:r>
              <a:rPr lang="en-US" altLang="ko-KR" sz="3200" b="1" baseline="30000" dirty="0" smtClean="0"/>
              <a:t>th</a:t>
            </a:r>
            <a:r>
              <a:rPr lang="en-US" altLang="ko-KR" sz="3200" b="1" dirty="0" smtClean="0"/>
              <a:t> and 13</a:t>
            </a:r>
            <a:r>
              <a:rPr lang="en-US" altLang="ko-KR" sz="3200" b="1" baseline="30000" dirty="0" smtClean="0"/>
              <a:t>th</a:t>
            </a:r>
            <a:r>
              <a:rPr lang="en-US" altLang="ko-KR" sz="3200" b="1" dirty="0" smtClean="0"/>
              <a:t> Dynasties between Amenemhat III and </a:t>
            </a:r>
            <a:r>
              <a:rPr lang="en-US" altLang="ko-KR" sz="3200" b="1" dirty="0" err="1" smtClean="0"/>
              <a:t>Sobekhotep</a:t>
            </a:r>
            <a:r>
              <a:rPr lang="en-US" altLang="ko-KR" sz="3200" b="1" dirty="0" smtClean="0"/>
              <a:t> I</a:t>
            </a:r>
          </a:p>
          <a:p>
            <a:r>
              <a:rPr lang="en-US" altLang="ko-KR" sz="3200" b="1" dirty="0" smtClean="0"/>
              <a:t>The Middle Kingdom of Egypt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Vizier </a:t>
            </a:r>
            <a:r>
              <a:rPr lang="en-US" dirty="0" err="1" smtClean="0"/>
              <a:t>Ankhu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 – “Overseer of the fields”</a:t>
            </a:r>
          </a:p>
          <a:p>
            <a:r>
              <a:rPr lang="en-US" altLang="ko-KR" sz="3200" b="1" dirty="0" smtClean="0"/>
              <a:t>Genesis 41:33-36 – Joseph building granaries for storage during the years of plenty</a:t>
            </a:r>
          </a:p>
          <a:p>
            <a:r>
              <a:rPr lang="en-US" altLang="ko-KR" sz="3200" b="1" dirty="0" smtClean="0"/>
              <a:t>Egyptian documents – “The Granaries of </a:t>
            </a:r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Ankhu</a:t>
            </a:r>
            <a:r>
              <a:rPr lang="en-US" dirty="0" smtClean="0"/>
              <a:t> the Biblical Joseph?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672408"/>
          </a:xfrm>
        </p:spPr>
        <p:txBody>
          <a:bodyPr anchor="t"/>
          <a:lstStyle/>
          <a:p>
            <a:r>
              <a:rPr lang="en-US" altLang="ko-KR" sz="3200" b="1" dirty="0" smtClean="0"/>
              <a:t>Genesis 41:33-36 – Joseph collecting a fifth of the harvest to store</a:t>
            </a:r>
          </a:p>
          <a:p>
            <a:r>
              <a:rPr lang="en-US" altLang="ko-KR" sz="3200" b="1" dirty="0" err="1" smtClean="0"/>
              <a:t>Ankhu</a:t>
            </a:r>
            <a:r>
              <a:rPr lang="en-US" altLang="ko-KR" sz="3200" b="1" dirty="0" smtClean="0"/>
              <a:t> established a new government department – “The Department of the People’s Giving”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Ankhu</a:t>
            </a:r>
            <a:r>
              <a:rPr lang="en-US" dirty="0" smtClean="0"/>
              <a:t> the Biblical Joseph?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532</Words>
  <Application>Microsoft Office PowerPoint</Application>
  <PresentationFormat>On-screen Show (16:9)</PresentationFormat>
  <Paragraphs>78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Custom Design</vt:lpstr>
      <vt:lpstr>PowerPoint Presentation</vt:lpstr>
      <vt:lpstr> Joseph’s Egyptian Name</vt:lpstr>
      <vt:lpstr> Zaphenath</vt:lpstr>
      <vt:lpstr> Pa’aneah</vt:lpstr>
      <vt:lpstr> Putting It All Together</vt:lpstr>
      <vt:lpstr>PowerPoint Presentation</vt:lpstr>
      <vt:lpstr> The Vizier Ankhu</vt:lpstr>
      <vt:lpstr> Ankhu the Biblical Joseph?</vt:lpstr>
      <vt:lpstr> Ankhu the Biblical Joseph?</vt:lpstr>
      <vt:lpstr> Ankhu the Biblical Joseph?</vt:lpstr>
      <vt:lpstr> Ankhu the Biblical Joseph?</vt:lpstr>
      <vt:lpstr> Ankhu the Biblical Joseph?</vt:lpstr>
      <vt:lpstr>PowerPoint Presentation</vt:lpstr>
      <vt:lpstr> Pharaoh’s Dream</vt:lpstr>
      <vt:lpstr> The Nileometer </vt:lpstr>
      <vt:lpstr>Years of Plenty</vt:lpstr>
      <vt:lpstr>Years of Flooding</vt:lpstr>
      <vt:lpstr>Consolidation of Property</vt:lpstr>
      <vt:lpstr>Flood Relief</vt:lpstr>
      <vt:lpstr>Flood Relief</vt:lpstr>
      <vt:lpstr>Lake Moeris</vt:lpstr>
      <vt:lpstr>Bahr Yussef</vt:lpstr>
      <vt:lpstr>Avaris and Ramesses</vt:lpstr>
      <vt:lpstr>Avaris and Ramesses</vt:lpstr>
      <vt:lpstr>Syrian Mittelsal Haus</vt:lpstr>
      <vt:lpstr>Egyptian Official’s House</vt:lpstr>
      <vt:lpstr>12 Main Tombs</vt:lpstr>
      <vt:lpstr>Pyramid Tomb</vt:lpstr>
      <vt:lpstr>Statue</vt:lpstr>
      <vt:lpstr>Statue</vt:lpstr>
      <vt:lpstr>Statue</vt:lpstr>
      <vt:lpstr>Statue</vt:lpstr>
      <vt:lpstr>Contents of the Tomb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Adam Sater</cp:lastModifiedBy>
  <cp:revision>40</cp:revision>
  <dcterms:created xsi:type="dcterms:W3CDTF">2014-04-01T16:27:38Z</dcterms:created>
  <dcterms:modified xsi:type="dcterms:W3CDTF">2018-03-28T22:24:24Z</dcterms:modified>
</cp:coreProperties>
</file>