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97" r:id="rId3"/>
    <p:sldId id="296" r:id="rId4"/>
    <p:sldId id="294" r:id="rId5"/>
    <p:sldId id="295" r:id="rId6"/>
    <p:sldId id="298" r:id="rId7"/>
    <p:sldId id="292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1"/>
    <p:restoredTop sz="94648"/>
  </p:normalViewPr>
  <p:slideViewPr>
    <p:cSldViewPr>
      <p:cViewPr varScale="1">
        <p:scale>
          <a:sx n="114" d="100"/>
          <a:sy n="114" d="100"/>
        </p:scale>
        <p:origin x="176" y="9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EB338-8BB0-B64B-9F79-C87EA24D723F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E1A05-B3B6-6F43-8051-B5A825C5C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7699-C466-4996-ADED-71C8160E04A2}" type="datetimeFigureOut">
              <a:rPr lang="en-US" smtClean="0"/>
              <a:pPr/>
              <a:t>4/7/18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45EE-450D-4102-8FB2-AECCE2D0F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597819"/>
            <a:ext cx="6229350" cy="1102519"/>
          </a:xfrm>
        </p:spPr>
        <p:txBody>
          <a:bodyPr/>
          <a:lstStyle/>
          <a:p>
            <a:pPr algn="l"/>
            <a:r>
              <a:rPr lang="en-US" sz="4800" dirty="0" smtClean="0"/>
              <a:t>“A Good Shepherd”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71750"/>
            <a:ext cx="76200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/>
              <a:t>John 18-21; Matthew 26</a:t>
            </a:r>
            <a:endParaRPr lang="en-US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000" dirty="0"/>
              <a:t>“David replied to Saul, </a:t>
            </a:r>
            <a:r>
              <a:rPr lang="en-US" sz="4000" dirty="0" smtClean="0"/>
              <a:t>‘</a:t>
            </a:r>
            <a:r>
              <a:rPr lang="en-US" sz="4000" b="1" dirty="0" smtClean="0">
                <a:solidFill>
                  <a:srgbClr val="00B0F0"/>
                </a:solidFill>
              </a:rPr>
              <a:t>Your </a:t>
            </a:r>
            <a:r>
              <a:rPr lang="en-US" sz="4000" b="1" dirty="0">
                <a:solidFill>
                  <a:srgbClr val="00B0F0"/>
                </a:solidFill>
              </a:rPr>
              <a:t>servant has been a shepherd</a:t>
            </a:r>
            <a:r>
              <a:rPr lang="en-US" sz="4000" dirty="0"/>
              <a:t> for his father’s flock. Whenever a lion or bear would come and carry off a sheep from the flock</a:t>
            </a:r>
            <a:r>
              <a:rPr lang="en-US" sz="4000" dirty="0" smtClean="0"/>
              <a:t>,</a:t>
            </a:r>
            <a:r>
              <a:rPr lang="en-US" sz="4000" dirty="0"/>
              <a:t> I would go out after it, strike it down, and </a:t>
            </a:r>
            <a:r>
              <a:rPr lang="en-US" sz="4000" b="1" dirty="0">
                <a:solidFill>
                  <a:srgbClr val="00B0F0"/>
                </a:solidFill>
              </a:rPr>
              <a:t>rescue the sheep</a:t>
            </a:r>
            <a:r>
              <a:rPr lang="en-US" sz="4000" dirty="0"/>
              <a:t> from its </a:t>
            </a:r>
            <a:r>
              <a:rPr lang="en-US" sz="4000" dirty="0" smtClean="0"/>
              <a:t>mouth’”</a:t>
            </a:r>
            <a:endParaRPr lang="en-US" sz="4000" dirty="0" smtClean="0"/>
          </a:p>
          <a:p>
            <a:pPr marL="0" indent="0">
              <a:buNone/>
            </a:pPr>
            <a:r>
              <a:rPr lang="en-US" sz="1600" dirty="0" smtClean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pPr marL="0" indent="0" algn="r">
              <a:buNone/>
            </a:pP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1 Samuel 17:34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609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“David </a:t>
            </a:r>
            <a:r>
              <a:rPr lang="en-US" sz="4400" dirty="0"/>
              <a:t>was going back and forth﻿ from Saul in order to </a:t>
            </a:r>
            <a:r>
              <a:rPr lang="en-US" sz="4400" b="1" dirty="0">
                <a:solidFill>
                  <a:srgbClr val="00B0F0"/>
                </a:solidFill>
              </a:rPr>
              <a:t>care for his father’s sheep</a:t>
            </a:r>
            <a:r>
              <a:rPr lang="en-US" sz="4400" dirty="0"/>
              <a:t> in Bethlehem”</a:t>
            </a:r>
            <a:endParaRPr lang="en-US" sz="4400" dirty="0" smtClean="0"/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4400" b="1" dirty="0" smtClean="0">
                <a:solidFill>
                  <a:schemeClr val="tx1">
                    <a:lumMod val="50000"/>
                  </a:schemeClr>
                </a:solidFill>
              </a:rPr>
              <a:t>1 Samuel 17:15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039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400" dirty="0"/>
              <a:t>“So David got up early in the morning and </a:t>
            </a:r>
            <a:r>
              <a:rPr lang="en-US" sz="4400" b="1" dirty="0">
                <a:solidFill>
                  <a:srgbClr val="00B0F0"/>
                </a:solidFill>
              </a:rPr>
              <a:t>entrusted the flock</a:t>
            </a:r>
            <a:r>
              <a:rPr lang="en-US" sz="4400" dirty="0"/>
              <a:t> to someone else </a:t>
            </a:r>
            <a:r>
              <a:rPr lang="en-US" sz="4400" b="1" dirty="0">
                <a:solidFill>
                  <a:srgbClr val="00B0F0"/>
                </a:solidFill>
              </a:rPr>
              <a:t>who would watch over it</a:t>
            </a:r>
            <a:r>
              <a:rPr lang="en-US" sz="4400" dirty="0"/>
              <a:t>.”</a:t>
            </a:r>
            <a:endParaRPr lang="en-US" sz="4400" dirty="0" smtClean="0"/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4400" b="1" dirty="0" smtClean="0">
                <a:solidFill>
                  <a:schemeClr val="tx1">
                    <a:lumMod val="50000"/>
                  </a:schemeClr>
                </a:solidFill>
              </a:rPr>
              <a:t>1 Samuel 17:20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35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400" dirty="0"/>
              <a:t>“In the past, when Saul was our king, </a:t>
            </a:r>
            <a:r>
              <a:rPr lang="en-US" sz="4400" b="1" dirty="0">
                <a:solidFill>
                  <a:srgbClr val="00B0F0"/>
                </a:solidFill>
              </a:rPr>
              <a:t>you were the real leader</a:t>
            </a:r>
            <a:r>
              <a:rPr lang="en-US" sz="4400" dirty="0"/>
              <a:t> in Israel.﻿ The Lord said to you, ‘</a:t>
            </a:r>
            <a:r>
              <a:rPr lang="en-US" sz="4400" b="1" dirty="0">
                <a:solidFill>
                  <a:srgbClr val="00B0F0"/>
                </a:solidFill>
              </a:rPr>
              <a:t>You will shepherd my people</a:t>
            </a:r>
            <a:r>
              <a:rPr lang="en-US" sz="4400" dirty="0"/>
              <a:t> Israel; you will rule over Israel.’ </a:t>
            </a:r>
            <a:r>
              <a:rPr lang="en-US" sz="4400" dirty="0" smtClean="0"/>
              <a:t>”</a:t>
            </a:r>
            <a:endParaRPr lang="en-US" sz="4400" dirty="0" smtClean="0"/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4400" b="1" dirty="0" smtClean="0">
                <a:solidFill>
                  <a:schemeClr val="tx1">
                    <a:lumMod val="50000"/>
                  </a:schemeClr>
                </a:solidFill>
              </a:rPr>
              <a:t>2 Samuel 5:2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182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F4C6AB-5D0E-44F9-B624-576B50D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23E0D9-E7EC-4B84-B448-4EE4CAA3F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ark Simplicity">
      <a:dk1>
        <a:srgbClr val="FFFFFF"/>
      </a:dk1>
      <a:lt1>
        <a:srgbClr val="0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Simplicity Template.pptx" id="{492CC7AE-C605-438B-BE6E-EC82D2AE8483}" vid="{A50D9A95-22C1-41BB-8F15-F40B102831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96</Words>
  <Application>Microsoft Macintosh PowerPoint</Application>
  <PresentationFormat>On-screen Show (16:9)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Arial</vt:lpstr>
      <vt:lpstr>Office Theme</vt:lpstr>
      <vt:lpstr>“A Good Shepherd”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Luke</dc:creator>
  <cp:lastModifiedBy>Luke Murphey</cp:lastModifiedBy>
  <cp:revision>36</cp:revision>
  <dcterms:created xsi:type="dcterms:W3CDTF">2010-07-14T22:15:37Z</dcterms:created>
  <dcterms:modified xsi:type="dcterms:W3CDTF">2018-04-07T22:37:04Z</dcterms:modified>
</cp:coreProperties>
</file>