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outlineViewPr>
    <p:cViewPr>
      <p:scale>
        <a:sx n="33" d="100"/>
        <a:sy n="33" d="100"/>
      </p:scale>
      <p:origin x="0" y="-289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Autofit/>
          </a:bodyPr>
          <a:lstStyle>
            <a:lvl1pPr marL="0" indent="0" algn="r">
              <a:buNone/>
              <a:defRPr sz="4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BBF9-5B1B-455F-AD4B-1DC6AA8F780F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30BE-159D-43CD-B3A0-F5E3E52EC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5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BBF9-5B1B-455F-AD4B-1DC6AA8F780F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30BE-159D-43CD-B3A0-F5E3E52EC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91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BBF9-5B1B-455F-AD4B-1DC6AA8F780F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30BE-159D-43CD-B3A0-F5E3E52EC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85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BBF9-5B1B-455F-AD4B-1DC6AA8F780F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30BE-159D-43CD-B3A0-F5E3E52EC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03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BBF9-5B1B-455F-AD4B-1DC6AA8F780F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30BE-159D-43CD-B3A0-F5E3E52EC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24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BBF9-5B1B-455F-AD4B-1DC6AA8F780F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30BE-159D-43CD-B3A0-F5E3E52EC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2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BBF9-5B1B-455F-AD4B-1DC6AA8F780F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30BE-159D-43CD-B3A0-F5E3E52EC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62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BBF9-5B1B-455F-AD4B-1DC6AA8F780F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30BE-159D-43CD-B3A0-F5E3E52EC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32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BBF9-5B1B-455F-AD4B-1DC6AA8F780F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30BE-159D-43CD-B3A0-F5E3E52EC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50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15900"/>
            <a:ext cx="10018713" cy="175259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20901"/>
            <a:ext cx="10018713" cy="4114800"/>
          </a:xfrm>
        </p:spPr>
        <p:txBody>
          <a:bodyPr anchor="t"/>
          <a:lstStyle>
            <a:lvl1pPr>
              <a:defRPr sz="36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808856" y="6353175"/>
            <a:ext cx="1143000" cy="365125"/>
          </a:xfrm>
        </p:spPr>
        <p:txBody>
          <a:bodyPr/>
          <a:lstStyle/>
          <a:p>
            <a:fld id="{05ADBBF9-5B1B-455F-AD4B-1DC6AA8F780F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34179" y="6353175"/>
            <a:ext cx="70841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349731"/>
            <a:ext cx="551167" cy="365125"/>
          </a:xfrm>
        </p:spPr>
        <p:txBody>
          <a:bodyPr/>
          <a:lstStyle/>
          <a:p>
            <a:fld id="{87C830BE-159D-43CD-B3A0-F5E3E52EC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4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BBF9-5B1B-455F-AD4B-1DC6AA8F780F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30BE-159D-43CD-B3A0-F5E3E52EC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47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BBF9-5B1B-455F-AD4B-1DC6AA8F780F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30BE-159D-43CD-B3A0-F5E3E52EC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5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BBF9-5B1B-455F-AD4B-1DC6AA8F780F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30BE-159D-43CD-B3A0-F5E3E52EC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1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BBF9-5B1B-455F-AD4B-1DC6AA8F780F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30BE-159D-43CD-B3A0-F5E3E52EC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BBF9-5B1B-455F-AD4B-1DC6AA8F780F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30BE-159D-43CD-B3A0-F5E3E52EC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1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BBF9-5B1B-455F-AD4B-1DC6AA8F780F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30BE-159D-43CD-B3A0-F5E3E52EC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59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BBF9-5B1B-455F-AD4B-1DC6AA8F780F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30BE-159D-43CD-B3A0-F5E3E52EC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5ADBBF9-5B1B-455F-AD4B-1DC6AA8F780F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7C830BE-159D-43CD-B3A0-F5E3E52EC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4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WRATH OF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Exodus 32:1-10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1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Primary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20900"/>
            <a:ext cx="10018713" cy="446020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God’s love for us must greatly outweigh the wrath that we deserve</a:t>
            </a:r>
          </a:p>
          <a:p>
            <a:r>
              <a:rPr lang="en-US" dirty="0" smtClean="0"/>
              <a:t>John 3:16-18</a:t>
            </a:r>
          </a:p>
          <a:p>
            <a:pPr lvl="1"/>
            <a:r>
              <a:rPr lang="en-US" dirty="0" smtClean="0"/>
              <a:t>Instead of destroying us and starting over with the most righteous among us God sent His Son</a:t>
            </a:r>
          </a:p>
          <a:p>
            <a:pPr lvl="1"/>
            <a:r>
              <a:rPr lang="en-US" dirty="0" smtClean="0"/>
              <a:t>1 Thessalonians 5:8-10</a:t>
            </a:r>
          </a:p>
          <a:p>
            <a:pPr lvl="1"/>
            <a:r>
              <a:rPr lang="en-US" dirty="0" smtClean="0"/>
              <a:t>To understand love of God, we must understand the wrath that was in store for us</a:t>
            </a:r>
          </a:p>
        </p:txBody>
      </p:sp>
    </p:spTree>
    <p:extLst>
      <p:ext uri="{BB962C8B-B14F-4D97-AF65-F5344CB8AC3E}">
        <p14:creationId xmlns:p14="http://schemas.microsoft.com/office/powerpoint/2010/main" val="78482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Didn’t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Wrath of God is still the expectation for those that refuse the perfect sacrifice of His Son</a:t>
            </a:r>
          </a:p>
          <a:p>
            <a:pPr lvl="1"/>
            <a:r>
              <a:rPr lang="en-US" dirty="0" smtClean="0"/>
              <a:t>Romans 1:18-21</a:t>
            </a:r>
          </a:p>
          <a:p>
            <a:pPr lvl="1"/>
            <a:r>
              <a:rPr lang="en-US" dirty="0" smtClean="0"/>
              <a:t>2 Thessalonians 1:7-9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55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easy to focus on the love of God and gloss over His wrath</a:t>
            </a:r>
          </a:p>
          <a:p>
            <a:r>
              <a:rPr lang="en-US" dirty="0" smtClean="0"/>
              <a:t>Without understanding both His love and His wrath we cannot fully understand either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07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Beginning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Genesis 1:31</a:t>
            </a:r>
          </a:p>
          <a:p>
            <a:pPr lvl="1"/>
            <a:r>
              <a:rPr lang="en-US" dirty="0" smtClean="0"/>
              <a:t>“It was good”</a:t>
            </a:r>
          </a:p>
          <a:p>
            <a:r>
              <a:rPr lang="en-US" dirty="0" smtClean="0"/>
              <a:t>Genesis 2:15-17</a:t>
            </a:r>
          </a:p>
          <a:p>
            <a:pPr lvl="1"/>
            <a:r>
              <a:rPr lang="en-US" dirty="0" smtClean="0"/>
              <a:t>One mistake =&gt; Death</a:t>
            </a:r>
          </a:p>
          <a:p>
            <a:r>
              <a:rPr lang="en-US" dirty="0" smtClean="0"/>
              <a:t>God is a wrathful God</a:t>
            </a:r>
          </a:p>
          <a:p>
            <a:r>
              <a:rPr lang="en-US" dirty="0" smtClean="0"/>
              <a:t>God hates 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0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Days Of Noah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Genesis 6:5-7</a:t>
            </a:r>
          </a:p>
          <a:p>
            <a:pPr lvl="1"/>
            <a:r>
              <a:rPr lang="en-US" dirty="0" smtClean="0"/>
              <a:t>It was no longer good</a:t>
            </a:r>
          </a:p>
          <a:p>
            <a:r>
              <a:rPr lang="en-US" dirty="0" smtClean="0"/>
              <a:t>God would destroy the world because of sin</a:t>
            </a:r>
          </a:p>
          <a:p>
            <a:pPr lvl="1"/>
            <a:r>
              <a:rPr lang="en-US" dirty="0" smtClean="0"/>
              <a:t>Genesis 6:13, 7:4</a:t>
            </a:r>
          </a:p>
          <a:p>
            <a:r>
              <a:rPr lang="en-US" dirty="0" smtClean="0"/>
              <a:t>The image of wrath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91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Sodom &amp; Gomorrah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Genesis 18:20-23</a:t>
            </a:r>
          </a:p>
          <a:p>
            <a:pPr lvl="1"/>
            <a:r>
              <a:rPr lang="en-US" dirty="0" smtClean="0"/>
              <a:t>Abraham’s inference</a:t>
            </a:r>
          </a:p>
          <a:p>
            <a:r>
              <a:rPr lang="en-US" dirty="0" smtClean="0"/>
              <a:t>Genesis 19:13,24-25</a:t>
            </a:r>
          </a:p>
          <a:p>
            <a:pPr lvl="1"/>
            <a:r>
              <a:rPr lang="en-US" dirty="0" smtClean="0"/>
              <a:t>A city full of sin</a:t>
            </a:r>
          </a:p>
          <a:p>
            <a:pPr lvl="1"/>
            <a:r>
              <a:rPr lang="en-US" dirty="0" smtClean="0"/>
              <a:t>God’s wrath was experienced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59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Golden Calf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120900"/>
            <a:ext cx="10428648" cy="42541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Exodus 32:7-10</a:t>
            </a:r>
          </a:p>
          <a:p>
            <a:pPr lvl="1"/>
            <a:r>
              <a:rPr lang="en-US" dirty="0" smtClean="0"/>
              <a:t>“My wrath wax hot against them, and that I may consume them”</a:t>
            </a:r>
          </a:p>
          <a:p>
            <a:pPr lvl="1"/>
            <a:r>
              <a:rPr lang="en-US" dirty="0" smtClean="0"/>
              <a:t>Ready to start over with Moses</a:t>
            </a:r>
          </a:p>
          <a:p>
            <a:pPr lvl="1"/>
            <a:r>
              <a:rPr lang="en-US" dirty="0" smtClean="0"/>
              <a:t>Moses interceded</a:t>
            </a:r>
          </a:p>
          <a:p>
            <a:pPr lvl="1"/>
            <a:r>
              <a:rPr lang="en-US" dirty="0" smtClean="0"/>
              <a:t>Exodus 32:26-28, 33-35</a:t>
            </a:r>
          </a:p>
          <a:p>
            <a:pPr lvl="1"/>
            <a:r>
              <a:rPr lang="en-US" dirty="0" smtClean="0"/>
              <a:t>Did not suffer the full wrath of God, but did suffer wrath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98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 Spies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Numbers 14 – 12 spies – 10 vs. 2</a:t>
            </a:r>
          </a:p>
          <a:p>
            <a:r>
              <a:rPr lang="en-US" dirty="0" smtClean="0"/>
              <a:t>Numbers 14:11-12</a:t>
            </a:r>
          </a:p>
          <a:p>
            <a:pPr lvl="1"/>
            <a:r>
              <a:rPr lang="en-US" dirty="0" smtClean="0"/>
              <a:t>Moses again had to intercede</a:t>
            </a:r>
          </a:p>
          <a:p>
            <a:pPr lvl="1"/>
            <a:r>
              <a:rPr lang="en-US" dirty="0" smtClean="0"/>
              <a:t>Numbers 14:21-23, 28-29</a:t>
            </a:r>
          </a:p>
          <a:p>
            <a:pPr lvl="1"/>
            <a:r>
              <a:rPr lang="en-US" dirty="0" smtClean="0"/>
              <a:t>“All the earth shall be filled with the glory of the Lord”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92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Promised 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Utterly destroy the inhabitants</a:t>
            </a:r>
          </a:p>
          <a:p>
            <a:pPr lvl="1"/>
            <a:r>
              <a:rPr lang="en-US" dirty="0" smtClean="0"/>
              <a:t>Joshua 6:17, 21, 24</a:t>
            </a:r>
          </a:p>
          <a:p>
            <a:pPr lvl="1"/>
            <a:r>
              <a:rPr lang="en-US" dirty="0" smtClean="0"/>
              <a:t>1 Samuel 15:2-3, 26</a:t>
            </a:r>
          </a:p>
          <a:p>
            <a:r>
              <a:rPr lang="en-US" dirty="0" smtClean="0"/>
              <a:t>The inhabitants of this land worshipped all sorts of other gods and would (and did) lead Israel astray if allowed to remain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05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Testament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Ananias &amp; </a:t>
            </a:r>
            <a:r>
              <a:rPr lang="en-US" dirty="0" err="1" smtClean="0"/>
              <a:t>Saphira</a:t>
            </a:r>
            <a:r>
              <a:rPr lang="en-US" dirty="0" smtClean="0"/>
              <a:t> – Acts 5:1-11</a:t>
            </a:r>
          </a:p>
          <a:p>
            <a:r>
              <a:rPr lang="en-US" dirty="0" smtClean="0"/>
              <a:t>Herod – Acts 12:22-23</a:t>
            </a:r>
          </a:p>
        </p:txBody>
      </p:sp>
    </p:spTree>
    <p:extLst>
      <p:ext uri="{BB962C8B-B14F-4D97-AF65-F5344CB8AC3E}">
        <p14:creationId xmlns:p14="http://schemas.microsoft.com/office/powerpoint/2010/main" val="385484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</a:t>
            </a:r>
            <a:r>
              <a:rPr lang="en-US" dirty="0" err="1" smtClean="0"/>
              <a:t>Expecation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the beginning of creation, God’s wrath has been revealed against those who sin</a:t>
            </a:r>
          </a:p>
          <a:p>
            <a:pPr lvl="1"/>
            <a:r>
              <a:rPr lang="en-US" dirty="0"/>
              <a:t>“All the earth shall be filled with the glory of the Lord”</a:t>
            </a:r>
          </a:p>
          <a:p>
            <a:r>
              <a:rPr lang="en-US" dirty="0" smtClean="0"/>
              <a:t>What should we expect?</a:t>
            </a:r>
          </a:p>
          <a:p>
            <a:pPr lvl="1"/>
            <a:r>
              <a:rPr lang="en-US" dirty="0" smtClean="0"/>
              <a:t>Romans 3:23, 6:23</a:t>
            </a:r>
          </a:p>
          <a:p>
            <a:pPr lvl="1"/>
            <a:r>
              <a:rPr lang="en-US" dirty="0" smtClean="0"/>
              <a:t>We are no better than those who have faced His wrath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58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152</TotalTime>
  <Words>370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Corbel</vt:lpstr>
      <vt:lpstr>Parallax</vt:lpstr>
      <vt:lpstr>THE WRATH OF GOD</vt:lpstr>
      <vt:lpstr>In The Beginning</vt:lpstr>
      <vt:lpstr>Days Of Noah</vt:lpstr>
      <vt:lpstr>Sodom &amp; Gomorrah</vt:lpstr>
      <vt:lpstr>Golden Calf</vt:lpstr>
      <vt:lpstr>12 Spies</vt:lpstr>
      <vt:lpstr>The Promised Land</vt:lpstr>
      <vt:lpstr>New Testament Examples</vt:lpstr>
      <vt:lpstr>Our Expecation</vt:lpstr>
      <vt:lpstr>The Primary Lesson</vt:lpstr>
      <vt:lpstr>God Didn’t Change</vt:lpstr>
      <vt:lpstr>God’s Love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WRATH OF GOD</dc:title>
  <dc:creator>Justin Witt</dc:creator>
  <cp:lastModifiedBy>Justin Witt</cp:lastModifiedBy>
  <cp:revision>9</cp:revision>
  <cp:lastPrinted>2018-02-18T20:47:08Z</cp:lastPrinted>
  <dcterms:created xsi:type="dcterms:W3CDTF">2018-02-18T18:23:14Z</dcterms:created>
  <dcterms:modified xsi:type="dcterms:W3CDTF">2018-02-18T20:57:21Z</dcterms:modified>
</cp:coreProperties>
</file>