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0" r:id="rId11"/>
    <p:sldId id="261" r:id="rId12"/>
    <p:sldId id="268" r:id="rId13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8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4CC0-97D3-4899-8118-346F8A755FA5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E85D-4A7E-49AF-868B-F630C30FDFD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246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4CC0-97D3-4899-8118-346F8A755FA5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E85D-4A7E-49AF-868B-F630C30F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809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4CC0-97D3-4899-8118-346F8A755FA5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E85D-4A7E-49AF-868B-F630C30F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95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390" y="286603"/>
            <a:ext cx="11651530" cy="1450757"/>
          </a:xfrm>
        </p:spPr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390" y="1845734"/>
            <a:ext cx="11651530" cy="4385384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4CC0-97D3-4899-8118-346F8A755FA5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E85D-4A7E-49AF-868B-F630C30F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74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4CC0-97D3-4899-8118-346F8A755FA5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E85D-4A7E-49AF-868B-F630C30FDFD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4583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4CC0-97D3-4899-8118-346F8A755FA5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E85D-4A7E-49AF-868B-F630C30F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96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4CC0-97D3-4899-8118-346F8A755FA5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E85D-4A7E-49AF-868B-F630C30F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4CC0-97D3-4899-8118-346F8A755FA5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E85D-4A7E-49AF-868B-F630C30F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94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4CC0-97D3-4899-8118-346F8A755FA5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E85D-4A7E-49AF-868B-F630C30F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679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A84CC0-97D3-4899-8118-346F8A755FA5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70E85D-4A7E-49AF-868B-F630C30F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53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4CC0-97D3-4899-8118-346F8A755FA5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E85D-4A7E-49AF-868B-F630C30F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4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A84CC0-97D3-4899-8118-346F8A755FA5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E70E85D-4A7E-49AF-868B-F630C30FDFD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576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44056-1D5A-4C08-A7FF-1CCF19A45D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False Teaching: </a:t>
            </a:r>
            <a:br>
              <a:rPr lang="en-US" dirty="0"/>
            </a:br>
            <a:r>
              <a:rPr lang="en-US" dirty="0"/>
              <a:t>Infant Baptism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05FD81-E68A-48C4-B8F1-F40E749226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 Samuel 12:15-23</a:t>
            </a:r>
          </a:p>
        </p:txBody>
      </p:sp>
    </p:spTree>
    <p:extLst>
      <p:ext uri="{BB962C8B-B14F-4D97-AF65-F5344CB8AC3E}">
        <p14:creationId xmlns:p14="http://schemas.microsoft.com/office/powerpoint/2010/main" val="2836062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group of people posing for the camera&#10;&#10;Description automatically generated">
            <a:extLst>
              <a:ext uri="{FF2B5EF4-FFF2-40B4-BE49-F238E27FC236}">
                <a16:creationId xmlns:a16="http://schemas.microsoft.com/office/drawing/2014/main" id="{CA4D9FAB-EFF6-457C-9E43-CE0933AF13D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293" y="113001"/>
            <a:ext cx="6157277" cy="4837860"/>
          </a:xfrm>
        </p:spPr>
      </p:pic>
      <p:pic>
        <p:nvPicPr>
          <p:cNvPr id="6" name="Content Placeholder 5" descr="Amy Witt&#10;">
            <a:extLst>
              <a:ext uri="{FF2B5EF4-FFF2-40B4-BE49-F238E27FC236}">
                <a16:creationId xmlns:a16="http://schemas.microsoft.com/office/drawing/2014/main" id="{BACCD50A-2B25-46D4-B147-7CABAC88F46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8" t="5139" r="4468" b="19583"/>
          <a:stretch/>
        </p:blipFill>
        <p:spPr>
          <a:xfrm>
            <a:off x="6854570" y="113001"/>
            <a:ext cx="4689725" cy="474198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96AAA8A-58DF-4280-B920-6C0285066689}"/>
              </a:ext>
            </a:extLst>
          </p:cNvPr>
          <p:cNvSpPr txBox="1"/>
          <p:nvPr/>
        </p:nvSpPr>
        <p:spPr>
          <a:xfrm>
            <a:off x="697293" y="4733065"/>
            <a:ext cx="53282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Angela (Angie) Kaye Witt</a:t>
            </a:r>
          </a:p>
          <a:p>
            <a:r>
              <a:rPr lang="en-US" sz="3600" dirty="0"/>
              <a:t>September 10, 1979 – February 2, 1980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8B23C4-05A6-45A7-9496-BC69C3F8BEA7}"/>
              </a:ext>
            </a:extLst>
          </p:cNvPr>
          <p:cNvSpPr txBox="1"/>
          <p:nvPr/>
        </p:nvSpPr>
        <p:spPr>
          <a:xfrm>
            <a:off x="6689661" y="4733065"/>
            <a:ext cx="53282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Amy Diane Witt</a:t>
            </a:r>
          </a:p>
          <a:p>
            <a:r>
              <a:rPr lang="en-US" sz="3600" dirty="0"/>
              <a:t>November 23, 1982 – February 2, 1983</a:t>
            </a:r>
          </a:p>
        </p:txBody>
      </p:sp>
    </p:spTree>
    <p:extLst>
      <p:ext uri="{BB962C8B-B14F-4D97-AF65-F5344CB8AC3E}">
        <p14:creationId xmlns:p14="http://schemas.microsoft.com/office/powerpoint/2010/main" val="3853133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ED7E8-19D4-4576-B4CD-DF021670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 of “Original sin/Infant baptism”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59A39-D761-4AEB-8FEC-CA5397DF3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Infant that dies without baptism stands condemned</a:t>
            </a:r>
          </a:p>
          <a:p>
            <a:r>
              <a:rPr lang="en-US" dirty="0"/>
              <a:t>Some have suggested a scheduled baptism may suffice</a:t>
            </a:r>
          </a:p>
          <a:p>
            <a:r>
              <a:rPr lang="en-US" dirty="0"/>
              <a:t>What distinction would they apply between infants and the unborn (miscarriage/abortion)</a:t>
            </a:r>
          </a:p>
          <a:p>
            <a:r>
              <a:rPr lang="en-US" dirty="0"/>
              <a:t>Eternal Condemnation before they could ever make a decision for themselves</a:t>
            </a:r>
          </a:p>
        </p:txBody>
      </p:sp>
    </p:spTree>
    <p:extLst>
      <p:ext uri="{BB962C8B-B14F-4D97-AF65-F5344CB8AC3E}">
        <p14:creationId xmlns:p14="http://schemas.microsoft.com/office/powerpoint/2010/main" val="2431481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group of people posing for the camera&#10;&#10;Description automatically generated">
            <a:extLst>
              <a:ext uri="{FF2B5EF4-FFF2-40B4-BE49-F238E27FC236}">
                <a16:creationId xmlns:a16="http://schemas.microsoft.com/office/drawing/2014/main" id="{CA4D9FAB-EFF6-457C-9E43-CE0933AF13D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293" y="113001"/>
            <a:ext cx="6157277" cy="4837860"/>
          </a:xfrm>
        </p:spPr>
      </p:pic>
      <p:pic>
        <p:nvPicPr>
          <p:cNvPr id="6" name="Content Placeholder 5" descr="Amy Witt&#10;">
            <a:extLst>
              <a:ext uri="{FF2B5EF4-FFF2-40B4-BE49-F238E27FC236}">
                <a16:creationId xmlns:a16="http://schemas.microsoft.com/office/drawing/2014/main" id="{BACCD50A-2B25-46D4-B147-7CABAC88F46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8" t="5139" r="4468" b="19583"/>
          <a:stretch/>
        </p:blipFill>
        <p:spPr>
          <a:xfrm>
            <a:off x="6854570" y="113001"/>
            <a:ext cx="4689725" cy="474198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96AAA8A-58DF-4280-B920-6C0285066689}"/>
              </a:ext>
            </a:extLst>
          </p:cNvPr>
          <p:cNvSpPr txBox="1"/>
          <p:nvPr/>
        </p:nvSpPr>
        <p:spPr>
          <a:xfrm>
            <a:off x="697293" y="4733065"/>
            <a:ext cx="53282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Angela (Angie) Kaye Witt</a:t>
            </a:r>
          </a:p>
          <a:p>
            <a:r>
              <a:rPr lang="en-US" sz="3600" dirty="0"/>
              <a:t>September 10, 1979 – February 2, 1980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8B23C4-05A6-45A7-9496-BC69C3F8BEA7}"/>
              </a:ext>
            </a:extLst>
          </p:cNvPr>
          <p:cNvSpPr txBox="1"/>
          <p:nvPr/>
        </p:nvSpPr>
        <p:spPr>
          <a:xfrm>
            <a:off x="6689661" y="4733065"/>
            <a:ext cx="53282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Amy Diane Witt</a:t>
            </a:r>
          </a:p>
          <a:p>
            <a:r>
              <a:rPr lang="en-US" sz="3600" dirty="0"/>
              <a:t>November 23, 1982 – February 2, 1983</a:t>
            </a:r>
          </a:p>
        </p:txBody>
      </p:sp>
    </p:spTree>
    <p:extLst>
      <p:ext uri="{BB962C8B-B14F-4D97-AF65-F5344CB8AC3E}">
        <p14:creationId xmlns:p14="http://schemas.microsoft.com/office/powerpoint/2010/main" val="3065869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C48DD-A947-41F9-AEAC-43E9F56E0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Original (Inherited)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7F7D0-C82A-4A06-88D6-0008348C6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Lutheran’s make a distinction between original sin and actual sin</a:t>
            </a:r>
          </a:p>
          <a:p>
            <a:pPr lvl="1"/>
            <a:r>
              <a:rPr lang="en-US" dirty="0"/>
              <a:t>Romans 5:12-14 – Sin entered through one man, death to all</a:t>
            </a:r>
          </a:p>
          <a:p>
            <a:pPr lvl="1"/>
            <a:r>
              <a:rPr lang="en-US" dirty="0"/>
              <a:t>Psalm 51:5 – Conceived in sin</a:t>
            </a:r>
          </a:p>
          <a:p>
            <a:pPr lvl="1"/>
            <a:r>
              <a:rPr lang="en-US" dirty="0"/>
              <a:t>Ephesians 2:3 – By nature children of wrath</a:t>
            </a:r>
          </a:p>
          <a:p>
            <a:pPr lvl="1"/>
            <a:r>
              <a:rPr lang="en-US" dirty="0"/>
              <a:t>Genesis 8:21 – Imagination of man’s heart evil from his youth</a:t>
            </a:r>
          </a:p>
          <a:p>
            <a:pPr lvl="1"/>
            <a:r>
              <a:rPr lang="en-US" dirty="0"/>
              <a:t>Genesis 5:3 – Born in Adam’s likeness, after his image means Seth was “born in the image of his sinful father”</a:t>
            </a:r>
          </a:p>
        </p:txBody>
      </p:sp>
    </p:spTree>
    <p:extLst>
      <p:ext uri="{BB962C8B-B14F-4D97-AF65-F5344CB8AC3E}">
        <p14:creationId xmlns:p14="http://schemas.microsoft.com/office/powerpoint/2010/main" val="3671476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A4AF4-6C44-4328-99D6-7CCAF0266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Infants &amp; “baptism”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07753-992C-4F7E-905C-FAB7ECCE5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Proponents do not suggest immersing infants, but suggest the word means to sprinkle, pour, or immerse</a:t>
            </a:r>
          </a:p>
          <a:p>
            <a:pPr lvl="1"/>
            <a:r>
              <a:rPr lang="en-US" dirty="0"/>
              <a:t>Mark 10:13-15 – “Must imply baptism, how else could children today be brought to Jesus”</a:t>
            </a:r>
          </a:p>
          <a:p>
            <a:pPr lvl="1"/>
            <a:r>
              <a:rPr lang="en-US" dirty="0"/>
              <a:t>John 3:5-6 – Born of flesh is flesh, must be born of spirit</a:t>
            </a:r>
          </a:p>
          <a:p>
            <a:pPr lvl="1"/>
            <a:r>
              <a:rPr lang="en-US" dirty="0"/>
              <a:t>Matthew 28:19/Acts 2:38-39 – Infants must be part of “all nations”</a:t>
            </a:r>
          </a:p>
          <a:p>
            <a:pPr lvl="1"/>
            <a:r>
              <a:rPr lang="en-US" dirty="0"/>
              <a:t>Matthew 18:6 – “Infants, too, can believe”</a:t>
            </a:r>
          </a:p>
        </p:txBody>
      </p:sp>
    </p:spTree>
    <p:extLst>
      <p:ext uri="{BB962C8B-B14F-4D97-AF65-F5344CB8AC3E}">
        <p14:creationId xmlns:p14="http://schemas.microsoft.com/office/powerpoint/2010/main" val="3212397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5F0B6-6568-40B7-8913-5FBF88E73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Son &amp; Father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C0ED9-0C73-4C40-BB37-75A213E9D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Ezekiel 18</a:t>
            </a:r>
          </a:p>
          <a:p>
            <a:pPr lvl="1"/>
            <a:r>
              <a:rPr lang="en-US" dirty="0"/>
              <a:t>V. 1-4, 5/9</a:t>
            </a:r>
          </a:p>
          <a:p>
            <a:pPr lvl="1"/>
            <a:r>
              <a:rPr lang="en-US" dirty="0"/>
              <a:t>V. 10/13</a:t>
            </a:r>
          </a:p>
          <a:p>
            <a:pPr lvl="1"/>
            <a:r>
              <a:rPr lang="en-US" dirty="0"/>
              <a:t>V. 14/17, 18-20</a:t>
            </a:r>
          </a:p>
          <a:p>
            <a:pPr lvl="1"/>
            <a:r>
              <a:rPr lang="en-US" dirty="0"/>
              <a:t>An individual may face earthly consequences for actions another has taken</a:t>
            </a:r>
          </a:p>
          <a:p>
            <a:pPr lvl="1"/>
            <a:r>
              <a:rPr lang="en-US" dirty="0"/>
              <a:t>God judges the individuals actions</a:t>
            </a:r>
          </a:p>
          <a:p>
            <a:pPr lvl="2"/>
            <a:r>
              <a:rPr lang="en-US" dirty="0"/>
              <a:t>Not their fathers actions, not Adam’s actions</a:t>
            </a:r>
          </a:p>
        </p:txBody>
      </p:sp>
    </p:spTree>
    <p:extLst>
      <p:ext uri="{BB962C8B-B14F-4D97-AF65-F5344CB8AC3E}">
        <p14:creationId xmlns:p14="http://schemas.microsoft.com/office/powerpoint/2010/main" val="2901550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F7F39-ECC3-4829-997C-1D821283A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 &amp; his 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EE800-50E3-473A-A51B-F6DB3055A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Samuel 12:15-23</a:t>
            </a:r>
          </a:p>
          <a:p>
            <a:pPr lvl="1"/>
            <a:r>
              <a:rPr lang="en-US" dirty="0"/>
              <a:t>David’s child died</a:t>
            </a:r>
          </a:p>
          <a:p>
            <a:pPr lvl="1"/>
            <a:r>
              <a:rPr lang="en-US" dirty="0"/>
              <a:t>David prayed &amp; fasted &amp; wept in hopes God might save the child</a:t>
            </a:r>
          </a:p>
          <a:p>
            <a:pPr lvl="1"/>
            <a:r>
              <a:rPr lang="en-US" dirty="0"/>
              <a:t>David, the man after God’s own heart:</a:t>
            </a:r>
            <a:br>
              <a:rPr lang="en-US" dirty="0"/>
            </a:br>
            <a:r>
              <a:rPr lang="en-US" dirty="0"/>
              <a:t>“I shall go to him, but he shall not return to me”</a:t>
            </a:r>
          </a:p>
          <a:p>
            <a:pPr lvl="1"/>
            <a:r>
              <a:rPr lang="en-US" dirty="0"/>
              <a:t>David’s child had no price to pay for “original sin”</a:t>
            </a:r>
          </a:p>
        </p:txBody>
      </p:sp>
    </p:spTree>
    <p:extLst>
      <p:ext uri="{BB962C8B-B14F-4D97-AF65-F5344CB8AC3E}">
        <p14:creationId xmlns:p14="http://schemas.microsoft.com/office/powerpoint/2010/main" val="1790985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D1B84-C771-4780-B85F-3D7930B9B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John’s Baptism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E27BF-08D2-4E8F-A846-7651D8E03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Matthew 3:1-6</a:t>
            </a:r>
          </a:p>
          <a:p>
            <a:pPr lvl="1"/>
            <a:r>
              <a:rPr lang="en-US" dirty="0"/>
              <a:t>Repent</a:t>
            </a:r>
          </a:p>
          <a:p>
            <a:pPr lvl="2"/>
            <a:r>
              <a:rPr lang="en-US" dirty="0"/>
              <a:t>Repentance makes no sense in context of infants</a:t>
            </a:r>
          </a:p>
          <a:p>
            <a:pPr lvl="2"/>
            <a:r>
              <a:rPr lang="en-US" dirty="0"/>
              <a:t>Repentance makes no sense in context of inherited sin</a:t>
            </a:r>
          </a:p>
          <a:p>
            <a:pPr lvl="1"/>
            <a:r>
              <a:rPr lang="en-US" dirty="0"/>
              <a:t>They confessed their sins</a:t>
            </a:r>
          </a:p>
          <a:p>
            <a:pPr lvl="2"/>
            <a:r>
              <a:rPr lang="en-US" dirty="0"/>
              <a:t>Implies they committed sins (not inherited)</a:t>
            </a:r>
          </a:p>
          <a:p>
            <a:pPr lvl="2"/>
            <a:r>
              <a:rPr lang="en-US" dirty="0"/>
              <a:t>Also implies they were old enough to speak</a:t>
            </a:r>
          </a:p>
          <a:p>
            <a:pPr lvl="1"/>
            <a:r>
              <a:rPr lang="en-US" dirty="0"/>
              <a:t>John didn’t baptize infants</a:t>
            </a:r>
          </a:p>
        </p:txBody>
      </p:sp>
    </p:spTree>
    <p:extLst>
      <p:ext uri="{BB962C8B-B14F-4D97-AF65-F5344CB8AC3E}">
        <p14:creationId xmlns:p14="http://schemas.microsoft.com/office/powerpoint/2010/main" val="1589609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18B50-0029-4B24-AC0E-676EAD56A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FB801-F2DE-41E5-B60C-0C45A8275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Matthew 28:18-20</a:t>
            </a:r>
          </a:p>
          <a:p>
            <a:pPr lvl="1"/>
            <a:r>
              <a:rPr lang="en-US" dirty="0"/>
              <a:t>Teach all nations, baptizing them</a:t>
            </a:r>
          </a:p>
          <a:p>
            <a:pPr lvl="1"/>
            <a:r>
              <a:rPr lang="en-US" dirty="0"/>
              <a:t>Teaching them to observe all things I have commanded</a:t>
            </a:r>
          </a:p>
          <a:p>
            <a:r>
              <a:rPr lang="en-US" dirty="0"/>
              <a:t>Mark 16:15-16</a:t>
            </a:r>
          </a:p>
          <a:p>
            <a:pPr lvl="1"/>
            <a:r>
              <a:rPr lang="en-US" dirty="0"/>
              <a:t>He that believes and is baptized shall be saved</a:t>
            </a:r>
          </a:p>
          <a:p>
            <a:r>
              <a:rPr lang="en-US" dirty="0"/>
              <a:t>Baptism is not a first step in Jesus teaching</a:t>
            </a:r>
          </a:p>
          <a:p>
            <a:pPr lvl="1"/>
            <a:r>
              <a:rPr lang="en-US" dirty="0"/>
              <a:t>Must first be taught</a:t>
            </a:r>
          </a:p>
          <a:p>
            <a:pPr lvl="1"/>
            <a:r>
              <a:rPr lang="en-US" dirty="0"/>
              <a:t>Must believe</a:t>
            </a:r>
          </a:p>
          <a:p>
            <a:pPr lvl="1"/>
            <a:r>
              <a:rPr lang="en-US" dirty="0"/>
              <a:t>Must repent, Must confess</a:t>
            </a:r>
          </a:p>
        </p:txBody>
      </p:sp>
    </p:spTree>
    <p:extLst>
      <p:ext uri="{BB962C8B-B14F-4D97-AF65-F5344CB8AC3E}">
        <p14:creationId xmlns:p14="http://schemas.microsoft.com/office/powerpoint/2010/main" val="2449725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A1814-65C4-46A0-B4D3-18BC8B2ED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Infants can not believe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65A21-966C-4174-82B9-0B41FF32D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Matthew 18:2-6</a:t>
            </a:r>
          </a:p>
          <a:p>
            <a:pPr lvl="1"/>
            <a:r>
              <a:rPr lang="en-US" dirty="0"/>
              <a:t>Lutheran’s quote verse 6 saying “Infants can believe”</a:t>
            </a:r>
          </a:p>
          <a:p>
            <a:pPr lvl="1"/>
            <a:r>
              <a:rPr lang="en-US" dirty="0"/>
              <a:t>Context is clearly not an infant</a:t>
            </a:r>
          </a:p>
          <a:p>
            <a:pPr lvl="1"/>
            <a:r>
              <a:rPr lang="en-US" dirty="0"/>
              <a:t>Children can be (and are) taught to believe many things that aren’t true</a:t>
            </a:r>
          </a:p>
          <a:p>
            <a:pPr lvl="2"/>
            <a:r>
              <a:rPr lang="en-US" dirty="0"/>
              <a:t>They can be taught to believe lies</a:t>
            </a:r>
          </a:p>
        </p:txBody>
      </p:sp>
    </p:spTree>
    <p:extLst>
      <p:ext uri="{BB962C8B-B14F-4D97-AF65-F5344CB8AC3E}">
        <p14:creationId xmlns:p14="http://schemas.microsoft.com/office/powerpoint/2010/main" val="3684697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575DD-1E7A-4B51-9284-1B72C50E3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example of infant baptism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0BC34-8D05-4B6A-82DC-E75470676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Without “original sin” there is no need of baptism</a:t>
            </a:r>
          </a:p>
          <a:p>
            <a:r>
              <a:rPr lang="en-US" dirty="0"/>
              <a:t>There is also no example of infants being baptized</a:t>
            </a:r>
          </a:p>
          <a:p>
            <a:pPr lvl="1"/>
            <a:r>
              <a:rPr lang="en-US" dirty="0"/>
              <a:t>Acts 16:30-33</a:t>
            </a:r>
          </a:p>
          <a:p>
            <a:pPr lvl="3"/>
            <a:r>
              <a:rPr lang="en-US" dirty="0" err="1"/>
              <a:t>Philipian</a:t>
            </a:r>
            <a:r>
              <a:rPr lang="en-US" dirty="0"/>
              <a:t> Jailer mention house being baptized</a:t>
            </a:r>
          </a:p>
          <a:p>
            <a:pPr lvl="3"/>
            <a:r>
              <a:rPr lang="en-US" dirty="0"/>
              <a:t>“Believe on the Lord Jesus”</a:t>
            </a:r>
          </a:p>
          <a:p>
            <a:pPr lvl="3"/>
            <a:r>
              <a:rPr lang="en-US" dirty="0"/>
              <a:t>Nothing in the text implies infants were baptized, no need for such</a:t>
            </a:r>
          </a:p>
          <a:p>
            <a:pPr lvl="1"/>
            <a:r>
              <a:rPr lang="en-US" dirty="0"/>
              <a:t>There are other similar examples, all require adding to text to argue infant baptism</a:t>
            </a:r>
          </a:p>
        </p:txBody>
      </p:sp>
    </p:spTree>
    <p:extLst>
      <p:ext uri="{BB962C8B-B14F-4D97-AF65-F5344CB8AC3E}">
        <p14:creationId xmlns:p14="http://schemas.microsoft.com/office/powerpoint/2010/main" val="365687411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1822</TotalTime>
  <Words>551</Words>
  <Application>Microsoft Office PowerPoint</Application>
  <PresentationFormat>Widescreen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Retrospect</vt:lpstr>
      <vt:lpstr>False Teaching:  Infant Baptism</vt:lpstr>
      <vt:lpstr>Original (Inherited) Sin</vt:lpstr>
      <vt:lpstr>Infants &amp; “baptism”</vt:lpstr>
      <vt:lpstr>A Son &amp; Father</vt:lpstr>
      <vt:lpstr>David &amp; his son</vt:lpstr>
      <vt:lpstr>John’s Baptism</vt:lpstr>
      <vt:lpstr>Jesus Commands</vt:lpstr>
      <vt:lpstr>Infants can not believe</vt:lpstr>
      <vt:lpstr>No example of infant baptism</vt:lpstr>
      <vt:lpstr>PowerPoint Presentation</vt:lpstr>
      <vt:lpstr>Consequences of “Original sin/Infant baptism”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False Teaching:  Infant Baptism</dc:title>
  <dc:creator>Justin Witt</dc:creator>
  <cp:lastModifiedBy>Justin Witt</cp:lastModifiedBy>
  <cp:revision>2</cp:revision>
  <cp:lastPrinted>2020-02-02T21:32:29Z</cp:lastPrinted>
  <dcterms:created xsi:type="dcterms:W3CDTF">2020-02-01T15:11:25Z</dcterms:created>
  <dcterms:modified xsi:type="dcterms:W3CDTF">2020-02-02T21:34:02Z</dcterms:modified>
</cp:coreProperties>
</file>