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5" r:id="rId26"/>
    <p:sldId id="284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36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778" y="82"/>
      </p:cViewPr>
      <p:guideLst>
        <p:guide orient="horz" pos="1620"/>
        <p:guide orient="horz" pos="1236"/>
        <p:guide orient="horz" pos="9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278"/>
            <a:ext cx="8229600" cy="339447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7B6B1F-0F50-471A-AB2C-503F46346670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6EDA1A-60D9-42E7-99CC-AD22C70D8D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-95250"/>
            <a:ext cx="9448800" cy="5334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20:19-31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Jesus Appears on Resurrection Day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Everyone Was There…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i="1" dirty="0"/>
              <a:t>…Except Thomas!</a:t>
            </a:r>
            <a:endParaRPr lang="en-US" b="1" dirty="0"/>
          </a:p>
          <a:p>
            <a:pPr marL="0" indent="0" algn="ct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3026"/>
            <a:ext cx="7772400" cy="2724149"/>
          </a:xfrm>
        </p:spPr>
        <p:txBody>
          <a:bodyPr/>
          <a:lstStyle/>
          <a:p>
            <a:r>
              <a:rPr lang="en-US" sz="9600" dirty="0"/>
              <a:t>Proof of the</a:t>
            </a:r>
            <a:br>
              <a:rPr lang="en-US" sz="9600" dirty="0"/>
            </a:br>
            <a:r>
              <a:rPr lang="en-US" sz="9600" dirty="0"/>
              <a:t>Unseen</a:t>
            </a:r>
          </a:p>
        </p:txBody>
      </p:sp>
    </p:spTree>
    <p:extLst>
      <p:ext uri="{BB962C8B-B14F-4D97-AF65-F5344CB8AC3E}">
        <p14:creationId xmlns:p14="http://schemas.microsoft.com/office/powerpoint/2010/main" val="30945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Said…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If I Don’t See…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…If I Can’t Touch…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i="1" dirty="0"/>
              <a:t>…I will NEVER Believe!</a:t>
            </a:r>
          </a:p>
        </p:txBody>
      </p:sp>
    </p:spTree>
    <p:extLst>
      <p:ext uri="{BB962C8B-B14F-4D97-AF65-F5344CB8AC3E}">
        <p14:creationId xmlns:p14="http://schemas.microsoft.com/office/powerpoint/2010/main" val="29040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Gathering with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Jesus bid them peace,</a:t>
            </a:r>
          </a:p>
          <a:p>
            <a:pPr marL="0" indent="0" algn="ctr">
              <a:buNone/>
            </a:pPr>
            <a:r>
              <a:rPr lang="en-US" dirty="0"/>
              <a:t>and encouraged them to be</a:t>
            </a:r>
          </a:p>
          <a:p>
            <a:pPr marL="0" indent="0" algn="ctr">
              <a:buNone/>
            </a:pPr>
            <a:r>
              <a:rPr lang="en-US" dirty="0"/>
              <a:t>spiritually-minded</a:t>
            </a:r>
          </a:p>
        </p:txBody>
      </p:sp>
    </p:spTree>
    <p:extLst>
      <p:ext uri="{BB962C8B-B14F-4D97-AF65-F5344CB8AC3E}">
        <p14:creationId xmlns:p14="http://schemas.microsoft.com/office/powerpoint/2010/main" val="30349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Mind-Sets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Fleshly = Death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Spiritual = Life and Peace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/>
          <a:lstStyle/>
          <a:p>
            <a:r>
              <a:rPr lang="en-US" dirty="0"/>
              <a:t>The Spiritual Mind of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See Things Like Jesus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Think About Things Like Jesus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Act Like Jesus</a:t>
            </a:r>
          </a:p>
        </p:txBody>
      </p:sp>
    </p:spTree>
    <p:extLst>
      <p:ext uri="{BB962C8B-B14F-4D97-AF65-F5344CB8AC3E}">
        <p14:creationId xmlns:p14="http://schemas.microsoft.com/office/powerpoint/2010/main" val="12261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/>
          <a:lstStyle/>
          <a:p>
            <a:r>
              <a:rPr lang="en-US" dirty="0"/>
              <a:t>Their Faith Strengthened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They Knew What Would Happen to Jesus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Faith Waned Upon News of His Death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Jesus Restored Their Joy and Faith!</a:t>
            </a:r>
          </a:p>
        </p:txBody>
      </p:sp>
    </p:spTree>
    <p:extLst>
      <p:ext uri="{BB962C8B-B14F-4D97-AF65-F5344CB8AC3E}">
        <p14:creationId xmlns:p14="http://schemas.microsoft.com/office/powerpoint/2010/main" val="35657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150"/>
          </a:xfrm>
        </p:spPr>
        <p:txBody>
          <a:bodyPr/>
          <a:lstStyle/>
          <a:p>
            <a:r>
              <a:rPr lang="en-US" dirty="0"/>
              <a:t>Other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304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Jesus Reminded Them of Their Mission and Responsibility as His Disciples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Received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101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Thomas Missed 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Not Encouraged to be Christ-Minded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Remained Weak and Doubting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Didn’t Receive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9231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551"/>
            <a:ext cx="7772400" cy="2724149"/>
          </a:xfrm>
        </p:spPr>
        <p:txBody>
          <a:bodyPr/>
          <a:lstStyle/>
          <a:p>
            <a:r>
              <a:rPr lang="en-US" sz="9600" dirty="0"/>
              <a:t>Hebrews 10:19-27</a:t>
            </a:r>
          </a:p>
        </p:txBody>
      </p:sp>
    </p:spTree>
    <p:extLst>
      <p:ext uri="{BB962C8B-B14F-4D97-AF65-F5344CB8AC3E}">
        <p14:creationId xmlns:p14="http://schemas.microsoft.com/office/powerpoint/2010/main" val="35007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6"/>
            <a:ext cx="7772400" cy="2724149"/>
          </a:xfrm>
        </p:spPr>
        <p:txBody>
          <a:bodyPr/>
          <a:lstStyle/>
          <a:p>
            <a:r>
              <a:rPr lang="en-US" sz="9600" dirty="0"/>
              <a:t>John 20:19-31</a:t>
            </a:r>
          </a:p>
        </p:txBody>
      </p:sp>
    </p:spTree>
    <p:extLst>
      <p:ext uri="{BB962C8B-B14F-4D97-AF65-F5344CB8AC3E}">
        <p14:creationId xmlns:p14="http://schemas.microsoft.com/office/powerpoint/2010/main" val="18113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Christians, We Must: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Draw Near to God With a True Heart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Not Waver, Steadied by Strong Faith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Promote Love and Good Works</a:t>
            </a:r>
          </a:p>
        </p:txBody>
      </p:sp>
    </p:spTree>
    <p:extLst>
      <p:ext uri="{BB962C8B-B14F-4D97-AF65-F5344CB8AC3E}">
        <p14:creationId xmlns:p14="http://schemas.microsoft.com/office/powerpoint/2010/main" val="11714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6"/>
            <a:ext cx="7772400" cy="2724149"/>
          </a:xfrm>
        </p:spPr>
        <p:txBody>
          <a:bodyPr/>
          <a:lstStyle/>
          <a:p>
            <a:r>
              <a:rPr lang="en-US" sz="96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9780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Lay Aside Sin that Undermines Success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Act According to God’s Will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God Wills Us to Worship Together</a:t>
            </a:r>
          </a:p>
        </p:txBody>
      </p:sp>
    </p:spTree>
    <p:extLst>
      <p:ext uri="{BB962C8B-B14F-4D97-AF65-F5344CB8AC3E}">
        <p14:creationId xmlns:p14="http://schemas.microsoft.com/office/powerpoint/2010/main" val="10582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Sad Irony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Thomas Missed “Just One” Meeting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b="1" i="1" dirty="0"/>
              <a:t>The Lord Came!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 b="9440"/>
          <a:stretch/>
        </p:blipFill>
        <p:spPr>
          <a:xfrm>
            <a:off x="0" y="-1"/>
            <a:ext cx="4571999" cy="257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b="7500"/>
          <a:stretch/>
        </p:blipFill>
        <p:spPr>
          <a:xfrm>
            <a:off x="4572000" y="0"/>
            <a:ext cx="4572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 b="30848"/>
          <a:stretch/>
        </p:blipFill>
        <p:spPr>
          <a:xfrm>
            <a:off x="0" y="2571750"/>
            <a:ext cx="4572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7787"/>
          <a:stretch/>
        </p:blipFill>
        <p:spPr>
          <a:xfrm>
            <a:off x="4572000" y="2571750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2778" r="14027" b="30000"/>
          <a:stretch/>
        </p:blipFill>
        <p:spPr>
          <a:xfrm>
            <a:off x="1731720" y="1209674"/>
            <a:ext cx="5671036" cy="273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38100" dir="2700000" sx="102000" sy="102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5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2778" r="14027" b="30000"/>
          <a:stretch/>
        </p:blipFill>
        <p:spPr>
          <a:xfrm>
            <a:off x="1731720" y="1209674"/>
            <a:ext cx="5671036" cy="2733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38100" dir="2700000" sx="102000" sy="102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6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6"/>
            <a:ext cx="7772400" cy="2724149"/>
          </a:xfrm>
        </p:spPr>
        <p:txBody>
          <a:bodyPr/>
          <a:lstStyle/>
          <a:p>
            <a:r>
              <a:rPr lang="en-US" sz="9600" dirty="0"/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26638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6"/>
            <a:ext cx="7772400" cy="2724149"/>
          </a:xfrm>
        </p:spPr>
        <p:txBody>
          <a:bodyPr/>
          <a:lstStyle/>
          <a:p>
            <a:r>
              <a:rPr lang="en-US" sz="9600" dirty="0"/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28534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293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8280"/>
            <a:ext cx="6400800" cy="43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8924"/>
            <a:ext cx="8382000" cy="38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b="28461"/>
          <a:stretch/>
        </p:blipFill>
        <p:spPr>
          <a:xfrm>
            <a:off x="514406" y="570953"/>
            <a:ext cx="8108562" cy="39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Ekklesia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Gathering Out of Homes to a Public Place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Public Assembly for Deliberation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Christians Gathered for Worship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Fit and Knit Together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Promotes Growth for Self-Health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Each Part Must Function Properly</a:t>
            </a:r>
          </a:p>
          <a:p>
            <a:pPr marL="0" indent="0" algn="ctr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0076"/>
            <a:ext cx="7772400" cy="2724149"/>
          </a:xfrm>
        </p:spPr>
        <p:txBody>
          <a:bodyPr/>
          <a:lstStyle/>
          <a:p>
            <a:r>
              <a:rPr lang="en-US" sz="9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514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547</TotalTime>
  <Words>245</Words>
  <Application>Microsoft Office PowerPoint</Application>
  <PresentationFormat>On-screen Show (16:9)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Courier New</vt:lpstr>
      <vt:lpstr>Palatino Linotype</vt:lpstr>
      <vt:lpstr>Executive</vt:lpstr>
      <vt:lpstr>PowerPoint Presentation</vt:lpstr>
      <vt:lpstr>John 20:19-31</vt:lpstr>
      <vt:lpstr>PowerPoint Presentation</vt:lpstr>
      <vt:lpstr>PowerPoint Presentation</vt:lpstr>
      <vt:lpstr>PowerPoint Presentation</vt:lpstr>
      <vt:lpstr>PowerPoint Presentation</vt:lpstr>
      <vt:lpstr>Ekklesia</vt:lpstr>
      <vt:lpstr>The Body</vt:lpstr>
      <vt:lpstr>Why?</vt:lpstr>
      <vt:lpstr>John 20:19-31</vt:lpstr>
      <vt:lpstr>Proof of the Unseen</vt:lpstr>
      <vt:lpstr>Thomas Said…</vt:lpstr>
      <vt:lpstr>The Gathering with Jesus</vt:lpstr>
      <vt:lpstr>Two Mind-Sets</vt:lpstr>
      <vt:lpstr>The Spiritual Mind of Christ</vt:lpstr>
      <vt:lpstr>Their Faith Strengthened</vt:lpstr>
      <vt:lpstr>Other Benefits</vt:lpstr>
      <vt:lpstr>Thomas Missed Out!</vt:lpstr>
      <vt:lpstr>Hebrews 10:19-27</vt:lpstr>
      <vt:lpstr>As Christians, We Must:</vt:lpstr>
      <vt:lpstr>How?</vt:lpstr>
      <vt:lpstr>The Road to Success</vt:lpstr>
      <vt:lpstr>The Sad Irony</vt:lpstr>
      <vt:lpstr>PowerPoint Presentation</vt:lpstr>
      <vt:lpstr>PowerPoint Presentation</vt:lpstr>
      <vt:lpstr>Where?</vt:lpstr>
      <vt:lpstr>What if…?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20:19-31</dc:title>
  <dc:creator>TASATERTRADING</dc:creator>
  <cp:lastModifiedBy>Kenoshachurch</cp:lastModifiedBy>
  <cp:revision>19</cp:revision>
  <dcterms:created xsi:type="dcterms:W3CDTF">2019-09-28T15:11:13Z</dcterms:created>
  <dcterms:modified xsi:type="dcterms:W3CDTF">2019-09-29T16:31:06Z</dcterms:modified>
</cp:coreProperties>
</file>