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Witt" userId="1cd44d6955072d63" providerId="LiveId" clId="{F65558D4-F198-4A3D-BD3C-D79234FDB134}"/>
    <pc:docChg chg="modSld">
      <pc:chgData name="Justin Witt" userId="1cd44d6955072d63" providerId="LiveId" clId="{F65558D4-F198-4A3D-BD3C-D79234FDB134}" dt="2019-07-13T20:19:40.610" v="1" actId="20577"/>
      <pc:docMkLst>
        <pc:docMk/>
      </pc:docMkLst>
      <pc:sldChg chg="modSp">
        <pc:chgData name="Justin Witt" userId="1cd44d6955072d63" providerId="LiveId" clId="{F65558D4-F198-4A3D-BD3C-D79234FDB134}" dt="2019-07-13T20:19:40.610" v="1" actId="20577"/>
        <pc:sldMkLst>
          <pc:docMk/>
          <pc:sldMk cId="3983659569" sldId="264"/>
        </pc:sldMkLst>
        <pc:spChg chg="mod">
          <ac:chgData name="Justin Witt" userId="1cd44d6955072d63" providerId="LiveId" clId="{F65558D4-F198-4A3D-BD3C-D79234FDB134}" dt="2019-07-13T20:19:40.610" v="1" actId="20577"/>
          <ac:spMkLst>
            <pc:docMk/>
            <pc:sldMk cId="3983659569" sldId="264"/>
            <ac:spMk id="3" creationId="{7A631A1F-0AFB-48F8-8207-FF3BCEC87A4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Autofit/>
          </a:bodyPr>
          <a:lstStyle>
            <a:lvl1pPr marL="0" indent="0" algn="ctr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83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7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150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094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47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479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8855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699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455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/>
          </p:cNvCxnSpPr>
          <p:nvPr/>
        </p:nvCxnSpPr>
        <p:spPr>
          <a:xfrm>
            <a:off x="1012121" y="1799674"/>
            <a:ext cx="1014355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544" y="716957"/>
            <a:ext cx="10305288" cy="965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544" y="1880275"/>
            <a:ext cx="10305288" cy="426076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62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5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4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542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2158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1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17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64A821-2B8A-4E60-9552-7EA306BB4F22}" type="datetimeFigureOut">
              <a:rPr lang="en-US" smtClean="0"/>
              <a:t>7/13/2019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867A75-E09B-4C2E-8F42-C477A547B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4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2B863-77DD-4DE9-8FD0-D1B7E5BE1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Nehemiah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D118A-E0BB-4C57-AC3C-4715BA9C98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Matthew 22:36-40</a:t>
            </a:r>
          </a:p>
        </p:txBody>
      </p:sp>
    </p:spTree>
    <p:extLst>
      <p:ext uri="{BB962C8B-B14F-4D97-AF65-F5344CB8AC3E}">
        <p14:creationId xmlns:p14="http://schemas.microsoft.com/office/powerpoint/2010/main" val="4007498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1FA2B-BB66-42A3-86AC-53C92C729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Wall Completed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71AC-3FD6-431F-9C35-365FB3F21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Nehemiah 6:15-16</a:t>
            </a:r>
          </a:p>
          <a:p>
            <a:pPr lvl="1"/>
            <a:r>
              <a:rPr lang="en-US" dirty="0"/>
              <a:t>Rebuilt in 52 days</a:t>
            </a:r>
          </a:p>
          <a:p>
            <a:pPr lvl="1"/>
            <a:r>
              <a:rPr lang="en-US" dirty="0"/>
              <a:t>Enemies perceived this was of God</a:t>
            </a:r>
          </a:p>
          <a:p>
            <a:r>
              <a:rPr lang="en-US" dirty="0"/>
              <a:t>Nehemiah showed great perseverance to complete this</a:t>
            </a:r>
          </a:p>
          <a:p>
            <a:pPr lvl="1"/>
            <a:r>
              <a:rPr lang="en-US" dirty="0"/>
              <a:t>He didn’t let any obstacles stop him</a:t>
            </a:r>
          </a:p>
          <a:p>
            <a:pPr lvl="1"/>
            <a:r>
              <a:rPr lang="en-US" dirty="0"/>
              <a:t>Why was this so important?</a:t>
            </a:r>
          </a:p>
        </p:txBody>
      </p:sp>
    </p:spTree>
    <p:extLst>
      <p:ext uri="{BB962C8B-B14F-4D97-AF65-F5344CB8AC3E}">
        <p14:creationId xmlns:p14="http://schemas.microsoft.com/office/powerpoint/2010/main" val="3955910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9FAD0-64B8-4E85-B10D-026FEAA7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BCF4F-76D9-4809-89CE-C372D9C5B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Nehemiah 1:5-11</a:t>
            </a:r>
          </a:p>
          <a:p>
            <a:pPr lvl="1"/>
            <a:r>
              <a:rPr lang="en-US" dirty="0"/>
              <a:t>Captivity and destruction of Jerusalem were what God said would happen if Israel turned from Him</a:t>
            </a:r>
          </a:p>
          <a:p>
            <a:pPr lvl="1"/>
            <a:r>
              <a:rPr lang="en-US" dirty="0"/>
              <a:t>But rebuilding, being brought back would happen when they turned back</a:t>
            </a:r>
          </a:p>
          <a:p>
            <a:r>
              <a:rPr lang="en-US" dirty="0"/>
              <a:t>Nehemiah 2:15-18</a:t>
            </a:r>
          </a:p>
          <a:p>
            <a:pPr lvl="1"/>
            <a:r>
              <a:rPr lang="en-US" dirty="0"/>
              <a:t>“That we be no more a reproach”</a:t>
            </a:r>
          </a:p>
        </p:txBody>
      </p:sp>
    </p:spTree>
    <p:extLst>
      <p:ext uri="{BB962C8B-B14F-4D97-AF65-F5344CB8AC3E}">
        <p14:creationId xmlns:p14="http://schemas.microsoft.com/office/powerpoint/2010/main" val="154752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8FBD-DAA6-49D4-B072-7029CCE0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738DB-C2CD-46EC-8C1B-9CBC6F1FF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Certainly Nehemiah would rather have his own nation than remaining in captivity</a:t>
            </a:r>
          </a:p>
          <a:p>
            <a:r>
              <a:rPr lang="en-US" dirty="0"/>
              <a:t>This was about rebuilding a relationship with God</a:t>
            </a:r>
          </a:p>
          <a:p>
            <a:pPr lvl="1"/>
            <a:r>
              <a:rPr lang="en-US" dirty="0"/>
              <a:t>Not just for himself, but for all the children of God</a:t>
            </a:r>
          </a:p>
          <a:p>
            <a:pPr lvl="1"/>
            <a:r>
              <a:rPr lang="en-US" dirty="0"/>
              <a:t>Turn back to God, follow His commandments</a:t>
            </a:r>
          </a:p>
          <a:p>
            <a:pPr lvl="1"/>
            <a:r>
              <a:rPr lang="en-US" dirty="0"/>
              <a:t>He will gather them and set a place for them</a:t>
            </a:r>
          </a:p>
        </p:txBody>
      </p:sp>
    </p:spTree>
    <p:extLst>
      <p:ext uri="{BB962C8B-B14F-4D97-AF65-F5344CB8AC3E}">
        <p14:creationId xmlns:p14="http://schemas.microsoft.com/office/powerpoint/2010/main" val="256690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C2A2-168E-4A57-ADE8-355BFD47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Ultimate Success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B5090-91E9-4CE0-BA34-FC999BABE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Nehemiah had nothing that was more important than repairing relationship with God</a:t>
            </a:r>
          </a:p>
          <a:p>
            <a:r>
              <a:rPr lang="en-US" dirty="0"/>
              <a:t>Nehemiah relied on prayer (1:6, 2:4, 4:9)</a:t>
            </a:r>
          </a:p>
          <a:p>
            <a:r>
              <a:rPr lang="en-US" dirty="0"/>
              <a:t>Other parts of Nehemiah include reading law, instituting holy days, fasting, prayer, etc.</a:t>
            </a:r>
          </a:p>
          <a:p>
            <a:r>
              <a:rPr lang="en-US" dirty="0"/>
              <a:t>He wasn’t content in righting His relationship with God, he sought to help all the people of God</a:t>
            </a:r>
          </a:p>
        </p:txBody>
      </p:sp>
    </p:spTree>
    <p:extLst>
      <p:ext uri="{BB962C8B-B14F-4D97-AF65-F5344CB8AC3E}">
        <p14:creationId xmlns:p14="http://schemas.microsoft.com/office/powerpoint/2010/main" val="510705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B73DC-DA42-4C61-BECC-0F48F1B3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Greatest Commandments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6F6E4-EC4A-47F8-9E4F-012A2E0C4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Nehemiah teaches us what it means to love God with all his heart, soul, and mind</a:t>
            </a:r>
          </a:p>
          <a:p>
            <a:r>
              <a:rPr lang="en-US" dirty="0"/>
              <a:t>As Nehemiah teaches and encourages his brethren, he also teaches us what it means to love our neighbor as ourselves</a:t>
            </a:r>
          </a:p>
          <a:p>
            <a:r>
              <a:rPr lang="en-US" dirty="0"/>
              <a:t>We should all love as Nehemiah!</a:t>
            </a:r>
          </a:p>
        </p:txBody>
      </p:sp>
    </p:spTree>
    <p:extLst>
      <p:ext uri="{BB962C8B-B14F-4D97-AF65-F5344CB8AC3E}">
        <p14:creationId xmlns:p14="http://schemas.microsoft.com/office/powerpoint/2010/main" val="2464297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AC3E3-13BC-4D7B-9868-0B3079F7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40075-89B0-48CE-AFEC-EADDE689E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Nehehmiah</a:t>
            </a:r>
            <a:r>
              <a:rPr lang="en-US" dirty="0"/>
              <a:t> 1:2-4, 2:1-5</a:t>
            </a:r>
          </a:p>
          <a:p>
            <a:pPr lvl="1"/>
            <a:r>
              <a:rPr lang="en-US" dirty="0"/>
              <a:t>Inquired of those who had escaped captivity</a:t>
            </a:r>
          </a:p>
          <a:p>
            <a:pPr lvl="1"/>
            <a:r>
              <a:rPr lang="en-US" dirty="0"/>
              <a:t>Heard great affliction &amp; reproach / Jerusalem in ruins</a:t>
            </a:r>
          </a:p>
          <a:p>
            <a:pPr lvl="1"/>
            <a:r>
              <a:rPr lang="en-US" dirty="0"/>
              <a:t>Wept &amp; mourned, fasted, prayed to God</a:t>
            </a:r>
          </a:p>
          <a:p>
            <a:pPr lvl="1"/>
            <a:r>
              <a:rPr lang="en-US" dirty="0"/>
              <a:t>Nehemiah made request to return and rebuild</a:t>
            </a:r>
          </a:p>
        </p:txBody>
      </p:sp>
    </p:spTree>
    <p:extLst>
      <p:ext uri="{BB962C8B-B14F-4D97-AF65-F5344CB8AC3E}">
        <p14:creationId xmlns:p14="http://schemas.microsoft.com/office/powerpoint/2010/main" val="2284275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95C07-3E9C-4CA5-8DB0-E05C0969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Obstacles: No One Else Had Done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39A2-2C3E-474F-AF8D-B6E4D6E8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had already escaped</a:t>
            </a:r>
          </a:p>
          <a:p>
            <a:pPr lvl="1"/>
            <a:r>
              <a:rPr lang="en-US" dirty="0"/>
              <a:t>It seems that Nehemiah hoped to hear that they had at least started rebuilding Jerusalem</a:t>
            </a:r>
          </a:p>
          <a:p>
            <a:pPr lvl="1"/>
            <a:r>
              <a:rPr lang="en-US" dirty="0"/>
              <a:t>Could easily have been discouraged that none had tried</a:t>
            </a:r>
          </a:p>
          <a:p>
            <a:pPr lvl="1"/>
            <a:r>
              <a:rPr lang="en-US" dirty="0"/>
              <a:t>Rather he opted for prayer and sought how he could take action</a:t>
            </a:r>
          </a:p>
        </p:txBody>
      </p:sp>
    </p:spTree>
    <p:extLst>
      <p:ext uri="{BB962C8B-B14F-4D97-AF65-F5344CB8AC3E}">
        <p14:creationId xmlns:p14="http://schemas.microsoft.com/office/powerpoint/2010/main" val="269375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4BA70-44E3-4753-895A-92B2B5EA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Obstacles: Adversaries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39CC6-DB0C-4AA2-A36C-3C8CF40907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 2:10, 18-19</a:t>
            </a:r>
          </a:p>
          <a:p>
            <a:pPr lvl="1"/>
            <a:r>
              <a:rPr lang="en-US" dirty="0"/>
              <a:t>Some were upset to hear others sought good for Israel</a:t>
            </a:r>
          </a:p>
          <a:p>
            <a:pPr lvl="1"/>
            <a:r>
              <a:rPr lang="en-US" dirty="0"/>
              <a:t>Laughed to scorn, accusations of rebelling against king</a:t>
            </a:r>
          </a:p>
          <a:p>
            <a:r>
              <a:rPr lang="en-US" dirty="0"/>
              <a:t>Nehemiah 2:20</a:t>
            </a:r>
          </a:p>
          <a:p>
            <a:pPr lvl="1"/>
            <a:r>
              <a:rPr lang="en-US" dirty="0"/>
              <a:t>God will prosper us, we will arise and build</a:t>
            </a:r>
          </a:p>
        </p:txBody>
      </p:sp>
    </p:spTree>
    <p:extLst>
      <p:ext uri="{BB962C8B-B14F-4D97-AF65-F5344CB8AC3E}">
        <p14:creationId xmlns:p14="http://schemas.microsoft.com/office/powerpoint/2010/main" val="368342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F07AA-F490-45BC-9369-17A1D992D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Obstacles: Doubt From Outside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13AD5-D3F1-4B47-8293-DA8210F4D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Nehemiah 4:1-3</a:t>
            </a:r>
          </a:p>
          <a:p>
            <a:pPr lvl="1"/>
            <a:r>
              <a:rPr lang="en-US" dirty="0"/>
              <a:t>Adversaries angry, great indignation, mocked Jews</a:t>
            </a:r>
          </a:p>
          <a:p>
            <a:pPr lvl="1"/>
            <a:r>
              <a:rPr lang="en-US" dirty="0"/>
              <a:t>Feeble Jews, will they revive stones from rubbish</a:t>
            </a:r>
          </a:p>
          <a:p>
            <a:pPr lvl="1"/>
            <a:r>
              <a:rPr lang="en-US" dirty="0"/>
              <a:t>Even a fox can break through their wall</a:t>
            </a:r>
          </a:p>
          <a:p>
            <a:r>
              <a:rPr lang="en-US" dirty="0"/>
              <a:t>Nehemiah 4:4-6</a:t>
            </a:r>
          </a:p>
          <a:p>
            <a:pPr lvl="1"/>
            <a:r>
              <a:rPr lang="en-US" dirty="0"/>
              <a:t>“So built we the wall…for the people had mind to work”</a:t>
            </a:r>
          </a:p>
        </p:txBody>
      </p:sp>
    </p:spTree>
    <p:extLst>
      <p:ext uri="{BB962C8B-B14F-4D97-AF65-F5344CB8AC3E}">
        <p14:creationId xmlns:p14="http://schemas.microsoft.com/office/powerpoint/2010/main" val="10509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8A69D-2D49-49D7-B1F6-3252B290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Obstacles: Adversaries Ready To Fight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44976-F0B7-4418-AC43-725401C5A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Nehemiah 4:7-8</a:t>
            </a:r>
          </a:p>
          <a:p>
            <a:pPr lvl="1"/>
            <a:r>
              <a:rPr lang="en-US" dirty="0"/>
              <a:t>Angry that work continued and was making progress</a:t>
            </a:r>
          </a:p>
          <a:p>
            <a:pPr lvl="1"/>
            <a:r>
              <a:rPr lang="en-US" dirty="0"/>
              <a:t>Conspired to fight against Jerusalem</a:t>
            </a:r>
          </a:p>
          <a:p>
            <a:pPr lvl="1"/>
            <a:r>
              <a:rPr lang="en-US" dirty="0"/>
              <a:t>They were willing to do anything to stop this work of God</a:t>
            </a:r>
          </a:p>
          <a:p>
            <a:r>
              <a:rPr lang="en-US" dirty="0"/>
              <a:t>Nehemiah 4:9</a:t>
            </a:r>
          </a:p>
          <a:p>
            <a:pPr lvl="1"/>
            <a:r>
              <a:rPr lang="en-US" dirty="0"/>
              <a:t>Set up watch day and night</a:t>
            </a:r>
          </a:p>
        </p:txBody>
      </p:sp>
    </p:spTree>
    <p:extLst>
      <p:ext uri="{BB962C8B-B14F-4D97-AF65-F5344CB8AC3E}">
        <p14:creationId xmlns:p14="http://schemas.microsoft.com/office/powerpoint/2010/main" val="1602775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A0E2-57AA-461F-9543-A776ADE8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Obstacles: Doubt From Within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A8C3-5A8E-4D8C-B257-3B85AD05C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 4:10-12</a:t>
            </a:r>
          </a:p>
          <a:p>
            <a:pPr lvl="1"/>
            <a:r>
              <a:rPr lang="en-US" dirty="0"/>
              <a:t>Judah seems discouraged</a:t>
            </a:r>
          </a:p>
          <a:p>
            <a:pPr lvl="2"/>
            <a:r>
              <a:rPr lang="en-US" dirty="0"/>
              <a:t>Strength waning, so much work, adversaries</a:t>
            </a:r>
          </a:p>
          <a:p>
            <a:pPr lvl="1"/>
            <a:r>
              <a:rPr lang="en-US" dirty="0"/>
              <a:t>Other Jews suggested enemies will overcome them</a:t>
            </a:r>
          </a:p>
          <a:p>
            <a:pPr lvl="1"/>
            <a:r>
              <a:rPr lang="en-US" dirty="0"/>
              <a:t>Seems some of the workers were ready to give in to these obstacles</a:t>
            </a:r>
          </a:p>
        </p:txBody>
      </p:sp>
    </p:spTree>
    <p:extLst>
      <p:ext uri="{BB962C8B-B14F-4D97-AF65-F5344CB8AC3E}">
        <p14:creationId xmlns:p14="http://schemas.microsoft.com/office/powerpoint/2010/main" val="2212205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FA0E2-57AA-461F-9543-A776ADE85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Obstacles: Doubt From Within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FA8C3-5A8E-4D8C-B257-3B85AD05C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Nehemiah 4:13-18</a:t>
            </a:r>
          </a:p>
          <a:p>
            <a:pPr lvl="1"/>
            <a:r>
              <a:rPr lang="en-US" dirty="0"/>
              <a:t>Armed families</a:t>
            </a:r>
          </a:p>
          <a:p>
            <a:pPr lvl="1"/>
            <a:r>
              <a:rPr lang="en-US" dirty="0"/>
              <a:t>Remember the Lord and fight for your brethren</a:t>
            </a:r>
          </a:p>
          <a:p>
            <a:pPr lvl="1"/>
            <a:r>
              <a:rPr lang="en-US" dirty="0"/>
              <a:t>One worked while another stood guard</a:t>
            </a:r>
          </a:p>
          <a:p>
            <a:pPr lvl="1"/>
            <a:r>
              <a:rPr lang="en-US" dirty="0" err="1"/>
              <a:t>Neh</a:t>
            </a:r>
            <a:r>
              <a:rPr lang="en-US" dirty="0"/>
              <a:t> 4:22 – Stayed together in Jerusalem had servants stand guard at night and work in day</a:t>
            </a:r>
          </a:p>
        </p:txBody>
      </p:sp>
    </p:spTree>
    <p:extLst>
      <p:ext uri="{BB962C8B-B14F-4D97-AF65-F5344CB8AC3E}">
        <p14:creationId xmlns:p14="http://schemas.microsoft.com/office/powerpoint/2010/main" val="1943514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008A-1B81-4FE4-A395-083C2D6C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Obstacles: Deception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31A1F-0AFB-48F8-8207-FF3BCEC8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Nehemiah 6:1-7</a:t>
            </a:r>
          </a:p>
          <a:p>
            <a:pPr lvl="1"/>
            <a:r>
              <a:rPr lang="en-US" dirty="0"/>
              <a:t>Again they saw progress and came up with an idea to get Nehemiah</a:t>
            </a:r>
          </a:p>
          <a:p>
            <a:pPr lvl="1"/>
            <a:r>
              <a:rPr lang="en-US" dirty="0"/>
              <a:t>“I am doing a great work, I cannot come down”</a:t>
            </a:r>
          </a:p>
          <a:p>
            <a:r>
              <a:rPr lang="en-US" dirty="0"/>
              <a:t>Nehemiah 6:10-13</a:t>
            </a:r>
          </a:p>
          <a:p>
            <a:pPr lvl="1"/>
            <a:r>
              <a:rPr lang="en-US" dirty="0"/>
              <a:t>False prophet suggests Nehemiah must hide</a:t>
            </a:r>
          </a:p>
          <a:p>
            <a:pPr lvl="1"/>
            <a:r>
              <a:rPr lang="en-US" dirty="0"/>
              <a:t>“Should such a man as I </a:t>
            </a:r>
            <a:r>
              <a:rPr lang="en-US"/>
              <a:t>flee?”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595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580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Nehemiah</vt:lpstr>
      <vt:lpstr>Current State</vt:lpstr>
      <vt:lpstr>Obstacles: No One Else Had Done It</vt:lpstr>
      <vt:lpstr>Obstacles: Adversaries</vt:lpstr>
      <vt:lpstr>Obstacles: Doubt From Outside</vt:lpstr>
      <vt:lpstr>Obstacles: Adversaries Ready To Fight</vt:lpstr>
      <vt:lpstr>Obstacles: Doubt From Within</vt:lpstr>
      <vt:lpstr>Obstacles: Doubt From Within</vt:lpstr>
      <vt:lpstr>Obstacles: Deception</vt:lpstr>
      <vt:lpstr>Wall Completed</vt:lpstr>
      <vt:lpstr>Purpose</vt:lpstr>
      <vt:lpstr>Rebuilding</vt:lpstr>
      <vt:lpstr>Ultimate Success</vt:lpstr>
      <vt:lpstr>Greatest Commandments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</dc:title>
  <dc:creator>Justin Witt</dc:creator>
  <cp:lastModifiedBy>Justin Witt</cp:lastModifiedBy>
  <cp:revision>3</cp:revision>
  <cp:lastPrinted>2019-07-13T20:17:19Z</cp:lastPrinted>
  <dcterms:created xsi:type="dcterms:W3CDTF">2019-07-13T18:16:31Z</dcterms:created>
  <dcterms:modified xsi:type="dcterms:W3CDTF">2019-07-13T20:19:48Z</dcterms:modified>
</cp:coreProperties>
</file>