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79" r:id="rId10"/>
    <p:sldId id="274" r:id="rId11"/>
    <p:sldId id="275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F0FE2-F43B-4EEB-A065-332E4A4D05C5}" v="15" dt="2019-06-29T23:15:05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Witt" userId="1cd44d6955072d63" providerId="LiveId" clId="{99380775-7428-4A97-BDDD-35859F8171F3}"/>
    <pc:docChg chg="undo custSel delSld modSld sldOrd modMainMaster">
      <pc:chgData name="Justin Witt" userId="1cd44d6955072d63" providerId="LiveId" clId="{99380775-7428-4A97-BDDD-35859F8171F3}" dt="2019-06-29T23:44:42.376" v="1952" actId="20577"/>
      <pc:docMkLst>
        <pc:docMk/>
      </pc:docMkLst>
      <pc:sldChg chg="modSp">
        <pc:chgData name="Justin Witt" userId="1cd44d6955072d63" providerId="LiveId" clId="{99380775-7428-4A97-BDDD-35859F8171F3}" dt="2019-06-29T22:36:41.246" v="126" actId="20577"/>
        <pc:sldMkLst>
          <pc:docMk/>
          <pc:sldMk cId="0" sldId="256"/>
        </pc:sldMkLst>
        <pc:spChg chg="mod">
          <ac:chgData name="Justin Witt" userId="1cd44d6955072d63" providerId="LiveId" clId="{99380775-7428-4A97-BDDD-35859F8171F3}" dt="2019-06-29T22:36:41.246" v="12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2:18:24.373" v="42" actId="20577"/>
        <pc:sldMkLst>
          <pc:docMk/>
          <pc:sldMk cId="0" sldId="257"/>
        </pc:sldMkLst>
        <pc:spChg chg="mod">
          <ac:chgData name="Justin Witt" userId="1cd44d6955072d63" providerId="LiveId" clId="{99380775-7428-4A97-BDDD-35859F8171F3}" dt="2019-06-29T22:17:44.807" v="32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8:24.373" v="4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2:22:37.856" v="79" actId="313"/>
        <pc:sldMkLst>
          <pc:docMk/>
          <pc:sldMk cId="0" sldId="258"/>
        </pc:sldMkLst>
        <pc:spChg chg="mod">
          <ac:chgData name="Justin Witt" userId="1cd44d6955072d63" providerId="LiveId" clId="{99380775-7428-4A97-BDDD-35859F8171F3}" dt="2019-06-29T22:14:25.072" v="2" actId="27636"/>
          <ac:spMkLst>
            <pc:docMk/>
            <pc:sldMk cId="0" sldId="258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22:37.856" v="79" actId="31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2:38:52.374" v="143" actId="20577"/>
        <pc:sldMkLst>
          <pc:docMk/>
          <pc:sldMk cId="0" sldId="260"/>
        </pc:sldMkLst>
        <pc:spChg chg="mod">
          <ac:chgData name="Justin Witt" userId="1cd44d6955072d63" providerId="LiveId" clId="{99380775-7428-4A97-BDDD-35859F8171F3}" dt="2019-06-29T22:35:49.992" v="108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38:52.374" v="143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2:40:27.330" v="273" actId="20577"/>
        <pc:sldMkLst>
          <pc:docMk/>
          <pc:sldMk cId="0" sldId="261"/>
        </pc:sldMkLst>
        <pc:spChg chg="mod">
          <ac:chgData name="Justin Witt" userId="1cd44d6955072d63" providerId="LiveId" clId="{99380775-7428-4A97-BDDD-35859F8171F3}" dt="2019-06-29T22:14:25.088" v="6" actId="27636"/>
          <ac:spMkLst>
            <pc:docMk/>
            <pc:sldMk cId="0" sldId="261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40:27.330" v="27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2:47:23.440" v="552" actId="6549"/>
        <pc:sldMkLst>
          <pc:docMk/>
          <pc:sldMk cId="0" sldId="263"/>
        </pc:sldMkLst>
        <pc:spChg chg="mod">
          <ac:chgData name="Justin Witt" userId="1cd44d6955072d63" providerId="LiveId" clId="{99380775-7428-4A97-BDDD-35859F8171F3}" dt="2019-06-29T22:47:23.440" v="552" actId="6549"/>
          <ac:spMkLst>
            <pc:docMk/>
            <pc:sldMk cId="0" sldId="263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47:17.253" v="551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Justin Witt" userId="1cd44d6955072d63" providerId="LiveId" clId="{99380775-7428-4A97-BDDD-35859F8171F3}" dt="2019-06-29T23:15:16.082" v="1274" actId="20577"/>
        <pc:sldMkLst>
          <pc:docMk/>
          <pc:sldMk cId="0" sldId="264"/>
        </pc:sldMkLst>
        <pc:spChg chg="mod">
          <ac:chgData name="Justin Witt" userId="1cd44d6955072d63" providerId="LiveId" clId="{99380775-7428-4A97-BDDD-35859F8171F3}" dt="2019-06-29T23:15:16.082" v="1274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del">
        <pc:chgData name="Justin Witt" userId="1cd44d6955072d63" providerId="LiveId" clId="{99380775-7428-4A97-BDDD-35859F8171F3}" dt="2019-06-29T23:42:01.254" v="1829" actId="2696"/>
        <pc:sldMkLst>
          <pc:docMk/>
          <pc:sldMk cId="0" sldId="265"/>
        </pc:sldMkLst>
        <pc:spChg chg="mod">
          <ac:chgData name="Justin Witt" userId="1cd44d6955072d63" providerId="LiveId" clId="{99380775-7428-4A97-BDDD-35859F8171F3}" dt="2019-06-29T23:08:22.412" v="1193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59:38.900" v="1028" actId="27636"/>
          <ac:spMkLst>
            <pc:docMk/>
            <pc:sldMk cId="0" sldId="265"/>
            <ac:spMk id="3" creationId="{00000000-0000-0000-0000-000000000000}"/>
          </ac:spMkLst>
        </pc:spChg>
      </pc:sldChg>
      <pc:sldChg chg="modSp ord">
        <pc:chgData name="Justin Witt" userId="1cd44d6955072d63" providerId="LiveId" clId="{99380775-7428-4A97-BDDD-35859F8171F3}" dt="2019-06-29T23:20:08.239" v="1308" actId="6549"/>
        <pc:sldMkLst>
          <pc:docMk/>
          <pc:sldMk cId="0" sldId="266"/>
        </pc:sldMkLst>
        <pc:spChg chg="mod">
          <ac:chgData name="Justin Witt" userId="1cd44d6955072d63" providerId="LiveId" clId="{99380775-7428-4A97-BDDD-35859F8171F3}" dt="2019-06-29T23:20:08.239" v="1308" actId="6549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Justin Witt" userId="1cd44d6955072d63" providerId="LiveId" clId="{99380775-7428-4A97-BDDD-35859F8171F3}" dt="2019-06-29T23:42:01.254" v="1830" actId="2696"/>
        <pc:sldMkLst>
          <pc:docMk/>
          <pc:sldMk cId="0" sldId="268"/>
        </pc:sldMkLst>
      </pc:sldChg>
      <pc:sldChg chg="del">
        <pc:chgData name="Justin Witt" userId="1cd44d6955072d63" providerId="LiveId" clId="{99380775-7428-4A97-BDDD-35859F8171F3}" dt="2019-06-29T23:42:01.254" v="1831" actId="2696"/>
        <pc:sldMkLst>
          <pc:docMk/>
          <pc:sldMk cId="0" sldId="272"/>
        </pc:sldMkLst>
      </pc:sldChg>
      <pc:sldChg chg="modSp ord">
        <pc:chgData name="Justin Witt" userId="1cd44d6955072d63" providerId="LiveId" clId="{99380775-7428-4A97-BDDD-35859F8171F3}" dt="2019-06-29T23:37:24.391" v="1611" actId="6549"/>
        <pc:sldMkLst>
          <pc:docMk/>
          <pc:sldMk cId="0" sldId="274"/>
        </pc:sldMkLst>
        <pc:spChg chg="mod">
          <ac:chgData name="Justin Witt" userId="1cd44d6955072d63" providerId="LiveId" clId="{99380775-7428-4A97-BDDD-35859F8171F3}" dt="2019-06-29T23:37:24.391" v="1611" actId="6549"/>
          <ac:spMkLst>
            <pc:docMk/>
            <pc:sldMk cId="0" sldId="274"/>
            <ac:spMk id="3" creationId="{00000000-0000-0000-0000-000000000000}"/>
          </ac:spMkLst>
        </pc:spChg>
      </pc:sldChg>
      <pc:sldChg chg="modSp ord">
        <pc:chgData name="Justin Witt" userId="1cd44d6955072d63" providerId="LiveId" clId="{99380775-7428-4A97-BDDD-35859F8171F3}" dt="2019-06-29T23:40:18.592" v="1765" actId="6549"/>
        <pc:sldMkLst>
          <pc:docMk/>
          <pc:sldMk cId="0" sldId="275"/>
        </pc:sldMkLst>
        <pc:spChg chg="mod">
          <ac:chgData name="Justin Witt" userId="1cd44d6955072d63" providerId="LiveId" clId="{99380775-7428-4A97-BDDD-35859F8171F3}" dt="2019-06-29T23:40:18.592" v="1765" actId="6549"/>
          <ac:spMkLst>
            <pc:docMk/>
            <pc:sldMk cId="0" sldId="275"/>
            <ac:spMk id="3" creationId="{00000000-0000-0000-0000-000000000000}"/>
          </ac:spMkLst>
        </pc:spChg>
      </pc:sldChg>
      <pc:sldChg chg="modSp ord">
        <pc:chgData name="Justin Witt" userId="1cd44d6955072d63" providerId="LiveId" clId="{99380775-7428-4A97-BDDD-35859F8171F3}" dt="2019-06-29T23:44:42.376" v="1952" actId="20577"/>
        <pc:sldMkLst>
          <pc:docMk/>
          <pc:sldMk cId="0" sldId="278"/>
        </pc:sldMkLst>
        <pc:spChg chg="mod">
          <ac:chgData name="Justin Witt" userId="1cd44d6955072d63" providerId="LiveId" clId="{99380775-7428-4A97-BDDD-35859F8171F3}" dt="2019-06-29T23:44:42.376" v="1952" actId="20577"/>
          <ac:spMkLst>
            <pc:docMk/>
            <pc:sldMk cId="0" sldId="278"/>
            <ac:spMk id="3" creationId="{00000000-0000-0000-0000-000000000000}"/>
          </ac:spMkLst>
        </pc:spChg>
      </pc:sldChg>
      <pc:sldChg chg="modSp ord">
        <pc:chgData name="Justin Witt" userId="1cd44d6955072d63" providerId="LiveId" clId="{99380775-7428-4A97-BDDD-35859F8171F3}" dt="2019-06-29T23:26:56.684" v="1506" actId="20577"/>
        <pc:sldMkLst>
          <pc:docMk/>
          <pc:sldMk cId="0" sldId="279"/>
        </pc:sldMkLst>
        <pc:spChg chg="mod">
          <ac:chgData name="Justin Witt" userId="1cd44d6955072d63" providerId="LiveId" clId="{99380775-7428-4A97-BDDD-35859F8171F3}" dt="2019-06-29T23:26:56.684" v="1506" actId="20577"/>
          <ac:spMkLst>
            <pc:docMk/>
            <pc:sldMk cId="0" sldId="279"/>
            <ac:spMk id="3" creationId="{00000000-0000-0000-0000-000000000000}"/>
          </ac:spMkLst>
        </pc:spChg>
      </pc:sldChg>
      <pc:sldMasterChg chg="modSp modSldLayout">
        <pc:chgData name="Justin Witt" userId="1cd44d6955072d63" providerId="LiveId" clId="{99380775-7428-4A97-BDDD-35859F8171F3}" dt="2019-06-29T22:16:50.484" v="22" actId="14100"/>
        <pc:sldMasterMkLst>
          <pc:docMk/>
          <pc:sldMasterMk cId="0" sldId="2147483672"/>
        </pc:sldMasterMkLst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10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1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16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18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22" creationId="{00000000-0000-0000-0000-000000000000}"/>
          </ac:spMkLst>
        </pc:spChg>
        <pc:spChg chg="mod">
          <ac:chgData name="Justin Witt" userId="1cd44d6955072d63" providerId="LiveId" clId="{99380775-7428-4A97-BDDD-35859F8171F3}" dt="2019-06-29T22:14:24.947" v="1"/>
          <ac:spMkLst>
            <pc:docMk/>
            <pc:sldMasterMk cId="0" sldId="2147483672"/>
            <ac:spMk id="30" creationId="{00000000-0000-0000-0000-000000000000}"/>
          </ac:spMkLst>
        </pc:spChg>
        <pc:sldLayoutChg chg="modSp">
          <pc:chgData name="Justin Witt" userId="1cd44d6955072d63" providerId="LiveId" clId="{99380775-7428-4A97-BDDD-35859F8171F3}" dt="2019-06-29T22:16:50.484" v="22" actId="14100"/>
          <pc:sldLayoutMkLst>
            <pc:docMk/>
            <pc:sldMasterMk cId="0" sldId="2147483672"/>
            <pc:sldLayoutMk cId="0" sldId="2147483673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3"/>
              <ac:spMk id="7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6:47.346" v="21" actId="1410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6:50.484" v="22" actId="14100"/>
            <ac:spMkLst>
              <pc:docMk/>
              <pc:sldMasterMk cId="0" sldId="2147483672"/>
              <pc:sldLayoutMk cId="0" sldId="2147483673"/>
              <ac:spMk id="17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6:36.091" v="20" actId="14100"/>
          <pc:sldLayoutMkLst>
            <pc:docMk/>
            <pc:sldMasterMk cId="0" sldId="2147483672"/>
            <pc:sldLayoutMk cId="0" sldId="2147483674"/>
          </pc:sldLayoutMkLst>
          <pc:spChg chg="mod">
            <ac:chgData name="Justin Witt" userId="1cd44d6955072d63" providerId="LiveId" clId="{99380775-7428-4A97-BDDD-35859F8171F3}" dt="2019-06-29T22:16:36.091" v="20" actId="14100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6:33.579" v="18" actId="14100"/>
            <ac:spMkLst>
              <pc:docMk/>
              <pc:sldMasterMk cId="0" sldId="2147483672"/>
              <pc:sldLayoutMk cId="0" sldId="2147483674"/>
              <ac:spMk id="3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75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5"/>
              <ac:spMk id="7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5"/>
              <ac:spMk id="9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76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77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78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80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0"/>
              <ac:spMk id="7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81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1"/>
              <ac:spMk id="5" creationId="{00000000-0000-0000-0000-000000000000}"/>
            </ac:spMkLst>
          </pc:spChg>
        </pc:sldLayoutChg>
        <pc:sldLayoutChg chg="modSp">
          <pc:chgData name="Justin Witt" userId="1cd44d6955072d63" providerId="LiveId" clId="{99380775-7428-4A97-BDDD-35859F8171F3}" dt="2019-06-29T22:14:24.947" v="1"/>
          <pc:sldLayoutMkLst>
            <pc:docMk/>
            <pc:sldMasterMk cId="0" sldId="2147483672"/>
            <pc:sldLayoutMk cId="0" sldId="2147483683"/>
          </pc:sldLayoutMkLst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Justin Witt" userId="1cd44d6955072d63" providerId="LiveId" clId="{99380775-7428-4A97-BDDD-35859F8171F3}" dt="2019-06-29T22:14:24.947" v="1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4" y="3337560"/>
            <a:ext cx="11010315" cy="2301240"/>
          </a:xfrm>
        </p:spPr>
        <p:txBody>
          <a:bodyPr rIns="45720" anchor="t">
            <a:normAutofit/>
          </a:bodyPr>
          <a:lstStyle>
            <a:lvl1pPr algn="r">
              <a:defRPr lang="en-US" sz="6000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399" y="1544812"/>
            <a:ext cx="11004999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44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96600" cy="1143000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896600" cy="4876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018B74-6A14-40BA-B3E9-500DB3D2CE4F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492DEB-2C2B-4B38-A60B-28A7304F1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Body To Take Care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12:1-5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Forgive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Colossians 3:12-13</a:t>
            </a:r>
          </a:p>
          <a:p>
            <a:pPr lvl="1"/>
            <a:r>
              <a:rPr lang="en-US" dirty="0"/>
              <a:t>If any have quarrel, forgive as Christ forgave you</a:t>
            </a:r>
          </a:p>
          <a:p>
            <a:r>
              <a:rPr lang="en-US" dirty="0"/>
              <a:t>Luke 17:3-4</a:t>
            </a:r>
          </a:p>
          <a:p>
            <a:pPr lvl="1"/>
            <a:r>
              <a:rPr lang="en-US" dirty="0"/>
              <a:t>If he repent, forgive</a:t>
            </a:r>
          </a:p>
          <a:p>
            <a:r>
              <a:rPr lang="en-US" dirty="0"/>
              <a:t>Matthew 6:14-15</a:t>
            </a:r>
          </a:p>
          <a:p>
            <a:pPr lvl="1"/>
            <a:r>
              <a:rPr lang="en-US" dirty="0"/>
              <a:t>If you forgive, Father will / if you don’t Father won’t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For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 5:16</a:t>
            </a:r>
          </a:p>
          <a:p>
            <a:pPr lvl="1"/>
            <a:r>
              <a:rPr lang="en-US" dirty="0"/>
              <a:t>Effectual fervent prayer of a righteous man avails much</a:t>
            </a:r>
          </a:p>
          <a:p>
            <a:r>
              <a:rPr lang="en-US" dirty="0"/>
              <a:t>2 Thessalonians 3:1-2</a:t>
            </a:r>
          </a:p>
          <a:p>
            <a:pPr lvl="1"/>
            <a:r>
              <a:rPr lang="en-US" dirty="0"/>
              <a:t>That the word may have free course</a:t>
            </a:r>
          </a:p>
          <a:p>
            <a:pPr lvl="1"/>
            <a:r>
              <a:rPr lang="en-US" dirty="0"/>
              <a:t>That we may be delivered from unreasonable/wicked men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Care Of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must not neglect to take care of the body of Christ</a:t>
            </a:r>
          </a:p>
          <a:p>
            <a:pPr lvl="1"/>
            <a:r>
              <a:rPr lang="en-US" dirty="0"/>
              <a:t>Doing no harm</a:t>
            </a:r>
          </a:p>
          <a:p>
            <a:pPr lvl="1"/>
            <a:r>
              <a:rPr lang="en-US" dirty="0"/>
              <a:t>Nourishing</a:t>
            </a:r>
          </a:p>
          <a:p>
            <a:pPr lvl="1"/>
            <a:r>
              <a:rPr lang="en-US" dirty="0"/>
              <a:t>Strengthening</a:t>
            </a:r>
          </a:p>
          <a:p>
            <a:pPr lvl="1"/>
            <a:r>
              <a:rPr lang="en-US" dirty="0"/>
              <a:t>Pray for one another</a:t>
            </a:r>
          </a:p>
          <a:p>
            <a:r>
              <a:rPr lang="en-US" dirty="0"/>
              <a:t>God gave His Son for this body</a:t>
            </a:r>
          </a:p>
          <a:p>
            <a:pPr lvl="1"/>
            <a:r>
              <a:rPr lang="en-US" dirty="0"/>
              <a:t>We must give our attention to help care for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Naturally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Eat when hungry</a:t>
            </a:r>
          </a:p>
          <a:p>
            <a:r>
              <a:rPr lang="en-US" dirty="0"/>
              <a:t>Drink when thirsty</a:t>
            </a:r>
          </a:p>
          <a:p>
            <a:r>
              <a:rPr lang="en-US" dirty="0"/>
              <a:t>Bathe when necessary</a:t>
            </a:r>
          </a:p>
          <a:p>
            <a:r>
              <a:rPr lang="en-US" dirty="0"/>
              <a:t>Groom, clothe, protect ourselves</a:t>
            </a:r>
          </a:p>
          <a:p>
            <a:r>
              <a:rPr lang="en-US" dirty="0"/>
              <a:t>Avoid smoking, drinking, drugs, walking in front of busses</a:t>
            </a:r>
          </a:p>
          <a:p>
            <a:r>
              <a:rPr lang="en-US" dirty="0"/>
              <a:t>Why do we do these things?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Do These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Help avoid death</a:t>
            </a:r>
          </a:p>
          <a:p>
            <a:r>
              <a:rPr lang="en-US" dirty="0"/>
              <a:t>Help avoid life of misery</a:t>
            </a:r>
          </a:p>
          <a:p>
            <a:r>
              <a:rPr lang="en-US" dirty="0"/>
              <a:t>To live in peace we need the body we are in</a:t>
            </a:r>
          </a:p>
          <a:p>
            <a:r>
              <a:rPr lang="en-US" dirty="0"/>
              <a:t>1 Corinthians 6:18-20</a:t>
            </a:r>
          </a:p>
          <a:p>
            <a:pPr lvl="1"/>
            <a:r>
              <a:rPr lang="en-US" dirty="0"/>
              <a:t>“Glorify God in your body”</a:t>
            </a:r>
          </a:p>
          <a:p>
            <a:r>
              <a:rPr lang="en-US" dirty="0"/>
              <a:t>Ephesians 5:29</a:t>
            </a:r>
          </a:p>
          <a:p>
            <a:pPr lvl="1"/>
            <a:r>
              <a:rPr lang="en-US" dirty="0"/>
              <a:t>Not doing these things would be like hating our own bodies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 Are The Body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Romans 12:3-5</a:t>
            </a:r>
          </a:p>
          <a:p>
            <a:pPr lvl="1"/>
            <a:r>
              <a:rPr lang="en-US" dirty="0"/>
              <a:t>We are all a part of the body of Christ</a:t>
            </a:r>
          </a:p>
          <a:p>
            <a:r>
              <a:rPr lang="en-US" dirty="0"/>
              <a:t>1 Corinthians 12:12-27</a:t>
            </a:r>
          </a:p>
          <a:p>
            <a:pPr lvl="1"/>
            <a:r>
              <a:rPr lang="en-US" dirty="0"/>
              <a:t>In the body through baptism (vs. 13)</a:t>
            </a:r>
          </a:p>
          <a:p>
            <a:pPr lvl="1"/>
            <a:r>
              <a:rPr lang="en-US" dirty="0"/>
              <a:t>We are all a part and necessary (vs. 15-17)</a:t>
            </a:r>
          </a:p>
          <a:p>
            <a:pPr lvl="1"/>
            <a:r>
              <a:rPr lang="en-US" dirty="0"/>
              <a:t>We all have need of each part (vs. 21)</a:t>
            </a:r>
          </a:p>
          <a:p>
            <a:pPr lvl="1"/>
            <a:r>
              <a:rPr lang="en-US" dirty="0"/>
              <a:t>There should be no division (vs. 25)</a:t>
            </a:r>
          </a:p>
          <a:p>
            <a:pPr lvl="1"/>
            <a:r>
              <a:rPr lang="en-US" dirty="0"/>
              <a:t>Should have same care for one another (vs. 25)</a:t>
            </a:r>
          </a:p>
          <a:p>
            <a:pPr lvl="1"/>
            <a:r>
              <a:rPr lang="en-US" dirty="0"/>
              <a:t>When one suffers (rejoices) all suffer (rejoice) (vs. 26)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Care For This Body?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we care for our physical body, we should seek to care for the body of Christ.</a:t>
            </a:r>
          </a:p>
          <a:p>
            <a:r>
              <a:rPr lang="en-US" dirty="0"/>
              <a:t>This body of Christ is one body, but consists of many members</a:t>
            </a:r>
          </a:p>
          <a:p>
            <a:r>
              <a:rPr lang="en-US" dirty="0"/>
              <a:t>Taking care of this body means taking care of the members of this body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13:34-35</a:t>
            </a:r>
          </a:p>
          <a:p>
            <a:pPr lvl="1"/>
            <a:r>
              <a:rPr lang="en-US" dirty="0"/>
              <a:t>Love one another as I have loved you</a:t>
            </a:r>
          </a:p>
          <a:p>
            <a:pPr lvl="1"/>
            <a:r>
              <a:rPr lang="en-US" dirty="0"/>
              <a:t>By this all shall know you are my disciples</a:t>
            </a:r>
          </a:p>
          <a:p>
            <a:r>
              <a:rPr lang="en-US" dirty="0"/>
              <a:t>1 Thessalonians 4:9 – Taught of God</a:t>
            </a:r>
          </a:p>
          <a:p>
            <a:r>
              <a:rPr lang="en-US" dirty="0"/>
              <a:t>1 Peter 1:22 – Pure heart fervently</a:t>
            </a:r>
          </a:p>
          <a:p>
            <a:r>
              <a:rPr lang="en-US" dirty="0"/>
              <a:t>1 John 4:10-12</a:t>
            </a:r>
          </a:p>
          <a:p>
            <a:pPr lvl="1"/>
            <a:r>
              <a:rPr lang="en-US" dirty="0"/>
              <a:t>If God so loved us</a:t>
            </a:r>
          </a:p>
          <a:p>
            <a:pPr lvl="1"/>
            <a:r>
              <a:rPr lang="en-US" dirty="0"/>
              <a:t>God dwells in us / His love is perfected in 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Edify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Corinthians 14:5, 12, 26</a:t>
            </a:r>
          </a:p>
          <a:p>
            <a:pPr lvl="1"/>
            <a:r>
              <a:rPr lang="en-US" dirty="0"/>
              <a:t>Purpose of assembling / teaching / singing is to edify</a:t>
            </a:r>
          </a:p>
          <a:p>
            <a:r>
              <a:rPr lang="en-US" dirty="0"/>
              <a:t>Romans 14:18-19, 15:1-3</a:t>
            </a:r>
          </a:p>
          <a:p>
            <a:pPr lvl="1"/>
            <a:r>
              <a:rPr lang="en-US" dirty="0"/>
              <a:t>In context of eating meat, instructed to disregard liberty if necessary to edify / not tear down a brother</a:t>
            </a:r>
          </a:p>
          <a:p>
            <a:pPr lvl="1"/>
            <a:r>
              <a:rPr lang="en-US" dirty="0"/>
              <a:t>Please our neighbor for his edification</a:t>
            </a:r>
          </a:p>
          <a:p>
            <a:pPr lvl="1"/>
            <a:r>
              <a:rPr lang="en-US" dirty="0"/>
              <a:t>Even Christ pleased not himself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23:10-12</a:t>
            </a:r>
          </a:p>
          <a:p>
            <a:pPr lvl="1"/>
            <a:r>
              <a:rPr lang="en-US" dirty="0"/>
              <a:t>The greatest shall be a servant</a:t>
            </a:r>
          </a:p>
          <a:p>
            <a:pPr lvl="1"/>
            <a:r>
              <a:rPr lang="en-US" dirty="0"/>
              <a:t>Just as with eating meat, should regard others first</a:t>
            </a:r>
          </a:p>
          <a:p>
            <a:r>
              <a:rPr lang="en-US" dirty="0"/>
              <a:t>Galatians 5:13-15</a:t>
            </a:r>
          </a:p>
          <a:p>
            <a:pPr lvl="1"/>
            <a:r>
              <a:rPr lang="en-US" dirty="0"/>
              <a:t>By love serve one another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18:15-17</a:t>
            </a:r>
          </a:p>
          <a:p>
            <a:pPr lvl="1"/>
            <a:r>
              <a:rPr lang="en-US" dirty="0"/>
              <a:t>Love requires correction</a:t>
            </a:r>
          </a:p>
          <a:p>
            <a:pPr lvl="1"/>
            <a:r>
              <a:rPr lang="en-US" dirty="0"/>
              <a:t>Speak to brother / witnesses / church</a:t>
            </a:r>
          </a:p>
          <a:p>
            <a:r>
              <a:rPr lang="en-US" dirty="0"/>
              <a:t>1 Corinthians 5:4-5</a:t>
            </a:r>
          </a:p>
          <a:p>
            <a:pPr lvl="1"/>
            <a:r>
              <a:rPr lang="en-US" dirty="0"/>
              <a:t>That the spirit may be saved in the day of the Lord</a:t>
            </a:r>
          </a:p>
          <a:p>
            <a:r>
              <a:rPr lang="en-US" dirty="0"/>
              <a:t>2 Thessalonians 3:14-15</a:t>
            </a:r>
          </a:p>
          <a:p>
            <a:pPr lvl="1"/>
            <a:r>
              <a:rPr lang="en-US" dirty="0"/>
              <a:t>Not an enemy – admonish as a brother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5344</TotalTime>
  <Words>534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Wingdings 2</vt:lpstr>
      <vt:lpstr>Technic</vt:lpstr>
      <vt:lpstr>A Body To Take Care Of</vt:lpstr>
      <vt:lpstr>Things We Naturally Do</vt:lpstr>
      <vt:lpstr>Why Do We Do These Things?</vt:lpstr>
      <vt:lpstr>Ye Are The Body Of Christ</vt:lpstr>
      <vt:lpstr>How Do We Care For This Body?</vt:lpstr>
      <vt:lpstr>Love One Another</vt:lpstr>
      <vt:lpstr>Edify One Another</vt:lpstr>
      <vt:lpstr>Serve One Another</vt:lpstr>
      <vt:lpstr>Discipline One Another</vt:lpstr>
      <vt:lpstr>Forgive One Another</vt:lpstr>
      <vt:lpstr>Pray For One Another</vt:lpstr>
      <vt:lpstr>Taking Care Of The Body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Body To Take Care Of</dc:title>
  <dc:creator>Justin Witt</dc:creator>
  <cp:lastModifiedBy>Kenoshachurch</cp:lastModifiedBy>
  <cp:revision>16</cp:revision>
  <dcterms:created xsi:type="dcterms:W3CDTF">2010-04-15T15:02:23Z</dcterms:created>
  <dcterms:modified xsi:type="dcterms:W3CDTF">2018-08-15T10:18:37Z</dcterms:modified>
</cp:coreProperties>
</file>