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8797-7197-4861-9F13-4FF09FEDC8D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EECD-FFCA-4518-B44C-9058AAED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8797-7197-4861-9F13-4FF09FEDC8D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EECD-FFCA-4518-B44C-9058AAED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1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8797-7197-4861-9F13-4FF09FEDC8D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EECD-FFCA-4518-B44C-9058AAED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8797-7197-4861-9F13-4FF09FEDC8D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EECD-FFCA-4518-B44C-9058AAED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1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8797-7197-4861-9F13-4FF09FEDC8D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EECD-FFCA-4518-B44C-9058AAED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6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8797-7197-4861-9F13-4FF09FEDC8D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EECD-FFCA-4518-B44C-9058AAED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8797-7197-4861-9F13-4FF09FEDC8D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EECD-FFCA-4518-B44C-9058AAED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2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8797-7197-4861-9F13-4FF09FEDC8D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EECD-FFCA-4518-B44C-9058AAED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9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8797-7197-4861-9F13-4FF09FEDC8D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EECD-FFCA-4518-B44C-9058AAED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2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8797-7197-4861-9F13-4FF09FEDC8D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EECD-FFCA-4518-B44C-9058AAED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4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8797-7197-4861-9F13-4FF09FEDC8D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8EECD-FFCA-4518-B44C-9058AAED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3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8797-7197-4861-9F13-4FF09FEDC8D5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8EECD-FFCA-4518-B44C-9058AAED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8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52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4800600" cy="2819400"/>
          </a:xfrm>
        </p:spPr>
        <p:txBody>
          <a:bodyPr>
            <a:noAutofit/>
          </a:bodyPr>
          <a:lstStyle/>
          <a:p>
            <a:r>
              <a:rPr lang="en-US" sz="7200" b="1" dirty="0"/>
              <a:t>Oneness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35814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Special Bond</a:t>
            </a:r>
          </a:p>
          <a:p>
            <a:pPr algn="ctr"/>
            <a:r>
              <a:rPr lang="en-US" sz="4400" dirty="0"/>
              <a:t>Matthew 19:29</a:t>
            </a:r>
          </a:p>
        </p:txBody>
      </p:sp>
    </p:spTree>
    <p:extLst>
      <p:ext uri="{BB962C8B-B14F-4D97-AF65-F5344CB8AC3E}">
        <p14:creationId xmlns:p14="http://schemas.microsoft.com/office/powerpoint/2010/main" val="186774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4800600" cy="2819400"/>
          </a:xfrm>
        </p:spPr>
        <p:txBody>
          <a:bodyPr>
            <a:noAutofit/>
          </a:bodyPr>
          <a:lstStyle/>
          <a:p>
            <a:r>
              <a:rPr lang="en-US" sz="7200" b="1" dirty="0"/>
              <a:t>Oneness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3581400"/>
            <a:ext cx="655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Nurturing</a:t>
            </a:r>
          </a:p>
          <a:p>
            <a:pPr algn="ctr"/>
            <a:r>
              <a:rPr lang="en-US" sz="4400" dirty="0"/>
              <a:t>1 Peter 2:2</a:t>
            </a:r>
          </a:p>
          <a:p>
            <a:pPr algn="ctr"/>
            <a:r>
              <a:rPr lang="en-US" sz="4400" dirty="0"/>
              <a:t>Hebrews 5:11-14</a:t>
            </a:r>
          </a:p>
        </p:txBody>
      </p:sp>
    </p:spTree>
    <p:extLst>
      <p:ext uri="{BB962C8B-B14F-4D97-AF65-F5344CB8AC3E}">
        <p14:creationId xmlns:p14="http://schemas.microsoft.com/office/powerpoint/2010/main" val="117623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4800600" cy="2819400"/>
          </a:xfrm>
        </p:spPr>
        <p:txBody>
          <a:bodyPr>
            <a:noAutofit/>
          </a:bodyPr>
          <a:lstStyle/>
          <a:p>
            <a:r>
              <a:rPr lang="en-US" sz="7200" b="1" dirty="0"/>
              <a:t>Oneness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35814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Togetherness</a:t>
            </a:r>
          </a:p>
          <a:p>
            <a:pPr algn="ctr"/>
            <a:r>
              <a:rPr lang="en-US" sz="4400" dirty="0"/>
              <a:t>Hebrews 10:24-25</a:t>
            </a:r>
          </a:p>
        </p:txBody>
      </p:sp>
    </p:spTree>
    <p:extLst>
      <p:ext uri="{BB962C8B-B14F-4D97-AF65-F5344CB8AC3E}">
        <p14:creationId xmlns:p14="http://schemas.microsoft.com/office/powerpoint/2010/main" val="321849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One another…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Love – </a:t>
            </a:r>
            <a:r>
              <a:rPr lang="en-US" sz="3200" dirty="0" err="1"/>
              <a:t>Jn</a:t>
            </a:r>
            <a:r>
              <a:rPr lang="en-US" sz="3200" dirty="0"/>
              <a:t> 13:34</a:t>
            </a:r>
          </a:p>
          <a:p>
            <a:r>
              <a:rPr lang="en-US" sz="3200" dirty="0"/>
              <a:t>Instruct – Ro 15:14</a:t>
            </a:r>
          </a:p>
          <a:p>
            <a:r>
              <a:rPr lang="en-US" sz="3200" dirty="0"/>
              <a:t>Greet – 1 Co 16:20</a:t>
            </a:r>
          </a:p>
          <a:p>
            <a:r>
              <a:rPr lang="en-US" sz="3200" dirty="0"/>
              <a:t>Serve – Ga 5:13</a:t>
            </a:r>
          </a:p>
          <a:p>
            <a:r>
              <a:rPr lang="en-US" sz="3200" dirty="0"/>
              <a:t>Forgive – Ep 4:32</a:t>
            </a:r>
          </a:p>
          <a:p>
            <a:r>
              <a:rPr lang="en-US" sz="3200" dirty="0"/>
              <a:t>Speak / Sing</a:t>
            </a:r>
          </a:p>
          <a:p>
            <a:pPr marL="0" indent="0">
              <a:buNone/>
            </a:pPr>
            <a:r>
              <a:rPr lang="en-US" sz="3200" dirty="0"/>
              <a:t>           – Ep 5:19</a:t>
            </a:r>
          </a:p>
          <a:p>
            <a:r>
              <a:rPr lang="en-US" sz="3200" dirty="0"/>
              <a:t>Submit to – Ep 5:21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Bear – Co 3:13</a:t>
            </a:r>
          </a:p>
          <a:p>
            <a:r>
              <a:rPr lang="en-US" sz="3200" dirty="0"/>
              <a:t>Teach – Co 3:16</a:t>
            </a:r>
          </a:p>
          <a:p>
            <a:r>
              <a:rPr lang="en-US" sz="3200" dirty="0"/>
              <a:t>Encourage – 1 </a:t>
            </a:r>
            <a:r>
              <a:rPr lang="en-US" sz="3200" dirty="0" err="1"/>
              <a:t>Th</a:t>
            </a:r>
            <a:r>
              <a:rPr lang="en-US" sz="3200" dirty="0"/>
              <a:t> 5:11</a:t>
            </a:r>
          </a:p>
          <a:p>
            <a:r>
              <a:rPr lang="en-US" sz="3200" dirty="0"/>
              <a:t>Confess – Ja 5:16</a:t>
            </a:r>
          </a:p>
          <a:p>
            <a:r>
              <a:rPr lang="en-US" sz="3200" dirty="0"/>
              <a:t>Pray for – Ja 5:16</a:t>
            </a:r>
          </a:p>
          <a:p>
            <a:r>
              <a:rPr lang="en-US" sz="3200" dirty="0"/>
              <a:t>Hospitality – 1 </a:t>
            </a:r>
            <a:r>
              <a:rPr lang="en-US" sz="3200" dirty="0" err="1"/>
              <a:t>Pe</a:t>
            </a:r>
            <a:r>
              <a:rPr lang="en-US" sz="3200" dirty="0"/>
              <a:t> 4:9</a:t>
            </a:r>
          </a:p>
        </p:txBody>
      </p:sp>
    </p:spTree>
    <p:extLst>
      <p:ext uri="{BB962C8B-B14F-4D97-AF65-F5344CB8AC3E}">
        <p14:creationId xmlns:p14="http://schemas.microsoft.com/office/powerpoint/2010/main" val="202835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457200"/>
            <a:ext cx="6934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“I will call them My people, who were not My people, and her beloved, who was not beloved…”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600" y="57150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Romans 9:25-26</a:t>
            </a:r>
          </a:p>
        </p:txBody>
      </p:sp>
    </p:spTree>
    <p:extLst>
      <p:ext uri="{BB962C8B-B14F-4D97-AF65-F5344CB8AC3E}">
        <p14:creationId xmlns:p14="http://schemas.microsoft.com/office/powerpoint/2010/main" val="194332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4572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“And it shall come to pass in the place where it was said to them, ‘You are not My </a:t>
            </a:r>
          </a:p>
          <a:p>
            <a:r>
              <a:rPr lang="en-US" sz="4400" dirty="0"/>
              <a:t>     people,’ there they shall    </a:t>
            </a:r>
          </a:p>
          <a:p>
            <a:r>
              <a:rPr lang="en-US" sz="4400" dirty="0"/>
              <a:t>     be called sons of the living </a:t>
            </a:r>
          </a:p>
          <a:p>
            <a:r>
              <a:rPr lang="en-US" sz="4400" dirty="0"/>
              <a:t>     God.”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600" y="57150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Romans 9:25-26</a:t>
            </a:r>
          </a:p>
        </p:txBody>
      </p:sp>
    </p:spTree>
    <p:extLst>
      <p:ext uri="{BB962C8B-B14F-4D97-AF65-F5344CB8AC3E}">
        <p14:creationId xmlns:p14="http://schemas.microsoft.com/office/powerpoint/2010/main" val="155414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457200"/>
            <a:ext cx="693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“…if children, then heirs – heirs of God and joint heirs with Christ…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600" y="57150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Romans 8:17</a:t>
            </a:r>
          </a:p>
        </p:txBody>
      </p:sp>
    </p:spTree>
    <p:extLst>
      <p:ext uri="{BB962C8B-B14F-4D97-AF65-F5344CB8AC3E}">
        <p14:creationId xmlns:p14="http://schemas.microsoft.com/office/powerpoint/2010/main" val="36755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457200"/>
            <a:ext cx="693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“…who has blessed us with every spiritual blessing in the heavenly places in Christ”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600" y="57150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Ephesians 1:3</a:t>
            </a:r>
          </a:p>
        </p:txBody>
      </p:sp>
    </p:spTree>
    <p:extLst>
      <p:ext uri="{BB962C8B-B14F-4D97-AF65-F5344CB8AC3E}">
        <p14:creationId xmlns:p14="http://schemas.microsoft.com/office/powerpoint/2010/main" val="187706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695742"/>
            <a:ext cx="693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“…walk worthy of God who call calls you into His own kingdom and glory”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00" y="57150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1 Thessalonians 2:12</a:t>
            </a:r>
          </a:p>
        </p:txBody>
      </p:sp>
    </p:spTree>
    <p:extLst>
      <p:ext uri="{BB962C8B-B14F-4D97-AF65-F5344CB8AC3E}">
        <p14:creationId xmlns:p14="http://schemas.microsoft.com/office/powerpoint/2010/main" val="173725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202210"/>
            <a:ext cx="4495800" cy="6427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685800"/>
            <a:ext cx="4800600" cy="3276600"/>
          </a:xfrm>
        </p:spPr>
        <p:txBody>
          <a:bodyPr>
            <a:noAutofit/>
          </a:bodyPr>
          <a:lstStyle/>
          <a:p>
            <a:r>
              <a:rPr lang="en-US" sz="7200" b="1" dirty="0"/>
              <a:t>The Family of God</a:t>
            </a:r>
          </a:p>
        </p:txBody>
      </p:sp>
      <p:pic>
        <p:nvPicPr>
          <p:cNvPr id="5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40" t="60123"/>
          <a:stretch/>
        </p:blipFill>
        <p:spPr bwMode="auto">
          <a:xfrm>
            <a:off x="5202382" y="3913909"/>
            <a:ext cx="2646218" cy="268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58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4800600" cy="3276600"/>
          </a:xfrm>
        </p:spPr>
        <p:txBody>
          <a:bodyPr>
            <a:noAutofit/>
          </a:bodyPr>
          <a:lstStyle/>
          <a:p>
            <a:r>
              <a:rPr lang="en-US" sz="7200" b="1" dirty="0"/>
              <a:t>Adopted by our Father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3581400"/>
            <a:ext cx="655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1 Corinthians 8:6</a:t>
            </a:r>
          </a:p>
          <a:p>
            <a:pPr algn="ctr"/>
            <a:r>
              <a:rPr lang="en-US" sz="4400" dirty="0"/>
              <a:t>Ephesians 1:3</a:t>
            </a:r>
          </a:p>
          <a:p>
            <a:pPr algn="ctr"/>
            <a:r>
              <a:rPr lang="en-US" sz="4400" dirty="0"/>
              <a:t>Romans 8:15</a:t>
            </a:r>
          </a:p>
        </p:txBody>
      </p:sp>
    </p:spTree>
    <p:extLst>
      <p:ext uri="{BB962C8B-B14F-4D97-AF65-F5344CB8AC3E}">
        <p14:creationId xmlns:p14="http://schemas.microsoft.com/office/powerpoint/2010/main" val="427809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4800600" cy="3276600"/>
          </a:xfrm>
        </p:spPr>
        <p:txBody>
          <a:bodyPr>
            <a:noAutofit/>
          </a:bodyPr>
          <a:lstStyle/>
          <a:p>
            <a:r>
              <a:rPr lang="en-US" sz="7200" b="1" dirty="0"/>
              <a:t>Adopted by our Father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35814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Authority</a:t>
            </a:r>
          </a:p>
          <a:p>
            <a:pPr algn="ctr"/>
            <a:r>
              <a:rPr lang="en-US" sz="4400" dirty="0"/>
              <a:t>Hebrews 3:3-5</a:t>
            </a:r>
          </a:p>
        </p:txBody>
      </p:sp>
    </p:spTree>
    <p:extLst>
      <p:ext uri="{BB962C8B-B14F-4D97-AF65-F5344CB8AC3E}">
        <p14:creationId xmlns:p14="http://schemas.microsoft.com/office/powerpoint/2010/main" val="377924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4800600" cy="3276600"/>
          </a:xfrm>
        </p:spPr>
        <p:txBody>
          <a:bodyPr>
            <a:noAutofit/>
          </a:bodyPr>
          <a:lstStyle/>
          <a:p>
            <a:r>
              <a:rPr lang="en-US" sz="7200" b="1" dirty="0"/>
              <a:t>Jesus our Brother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3581400"/>
            <a:ext cx="6553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Matthew 25:40</a:t>
            </a:r>
          </a:p>
          <a:p>
            <a:pPr algn="ctr"/>
            <a:r>
              <a:rPr lang="en-US" sz="4400" dirty="0"/>
              <a:t>Hebrews 2:11</a:t>
            </a:r>
          </a:p>
        </p:txBody>
      </p:sp>
    </p:spTree>
    <p:extLst>
      <p:ext uri="{BB962C8B-B14F-4D97-AF65-F5344CB8AC3E}">
        <p14:creationId xmlns:p14="http://schemas.microsoft.com/office/powerpoint/2010/main" val="130663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4800600" cy="3276600"/>
          </a:xfrm>
        </p:spPr>
        <p:txBody>
          <a:bodyPr>
            <a:noAutofit/>
          </a:bodyPr>
          <a:lstStyle/>
          <a:p>
            <a:r>
              <a:rPr lang="en-US" sz="7200" b="1" dirty="0"/>
              <a:t>Jesus our Brother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3581400"/>
            <a:ext cx="655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Head &amp; Not Ashamed</a:t>
            </a:r>
          </a:p>
          <a:p>
            <a:pPr algn="ctr"/>
            <a:r>
              <a:rPr lang="en-US" sz="4400" dirty="0"/>
              <a:t>Hebrews 3:5-6</a:t>
            </a:r>
          </a:p>
          <a:p>
            <a:pPr algn="ctr"/>
            <a:r>
              <a:rPr lang="en-US" sz="4400" dirty="0"/>
              <a:t>Hebrews 2:11</a:t>
            </a:r>
          </a:p>
        </p:txBody>
      </p:sp>
    </p:spTree>
    <p:extLst>
      <p:ext uri="{BB962C8B-B14F-4D97-AF65-F5344CB8AC3E}">
        <p14:creationId xmlns:p14="http://schemas.microsoft.com/office/powerpoint/2010/main" val="324214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4800600" cy="3276600"/>
          </a:xfrm>
        </p:spPr>
        <p:txBody>
          <a:bodyPr>
            <a:noAutofit/>
          </a:bodyPr>
          <a:lstStyle/>
          <a:p>
            <a:r>
              <a:rPr lang="en-US" sz="7200" b="1" dirty="0"/>
              <a:t>Sons and Daughters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3581400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2 Corinthians 6:14-18</a:t>
            </a:r>
          </a:p>
        </p:txBody>
      </p:sp>
    </p:spTree>
    <p:extLst>
      <p:ext uri="{BB962C8B-B14F-4D97-AF65-F5344CB8AC3E}">
        <p14:creationId xmlns:p14="http://schemas.microsoft.com/office/powerpoint/2010/main" val="133485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4800600" cy="3276600"/>
          </a:xfrm>
        </p:spPr>
        <p:txBody>
          <a:bodyPr>
            <a:noAutofit/>
          </a:bodyPr>
          <a:lstStyle/>
          <a:p>
            <a:r>
              <a:rPr lang="en-US" sz="7200" b="1" dirty="0"/>
              <a:t>Sons and Daughters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3581400"/>
            <a:ext cx="6553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Imitators / Obedient</a:t>
            </a:r>
          </a:p>
          <a:p>
            <a:pPr algn="ctr"/>
            <a:r>
              <a:rPr lang="en-US" sz="4400" dirty="0"/>
              <a:t>1 Timothy 3:15</a:t>
            </a:r>
          </a:p>
          <a:p>
            <a:pPr algn="ctr"/>
            <a:r>
              <a:rPr lang="en-US" sz="4400" dirty="0"/>
              <a:t>Ephesians 5:1</a:t>
            </a:r>
          </a:p>
          <a:p>
            <a:pPr algn="ctr"/>
            <a:r>
              <a:rPr lang="en-US" sz="4400" dirty="0"/>
              <a:t>1 Peter 1:14</a:t>
            </a:r>
          </a:p>
        </p:txBody>
      </p:sp>
    </p:spTree>
    <p:extLst>
      <p:ext uri="{BB962C8B-B14F-4D97-AF65-F5344CB8AC3E}">
        <p14:creationId xmlns:p14="http://schemas.microsoft.com/office/powerpoint/2010/main" val="357961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urch made out of peop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/>
          <a:stretch/>
        </p:blipFill>
        <p:spPr bwMode="auto">
          <a:xfrm>
            <a:off x="685800" y="3415804"/>
            <a:ext cx="2247900" cy="321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4800600" cy="3276600"/>
          </a:xfrm>
        </p:spPr>
        <p:txBody>
          <a:bodyPr>
            <a:noAutofit/>
          </a:bodyPr>
          <a:lstStyle/>
          <a:p>
            <a:r>
              <a:rPr lang="en-US" sz="7200" b="1" dirty="0"/>
              <a:t>Brothers and Sisters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3581400"/>
            <a:ext cx="655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1 Corinthians 1:10</a:t>
            </a:r>
          </a:p>
          <a:p>
            <a:pPr algn="ctr"/>
            <a:r>
              <a:rPr lang="en-US" sz="4400" dirty="0"/>
              <a:t>Colossians 1:2</a:t>
            </a:r>
          </a:p>
          <a:p>
            <a:pPr algn="ctr"/>
            <a:r>
              <a:rPr lang="en-US" sz="4400" dirty="0"/>
              <a:t>James 2:15</a:t>
            </a:r>
          </a:p>
        </p:txBody>
      </p:sp>
    </p:spTree>
    <p:extLst>
      <p:ext uri="{BB962C8B-B14F-4D97-AF65-F5344CB8AC3E}">
        <p14:creationId xmlns:p14="http://schemas.microsoft.com/office/powerpoint/2010/main" val="216649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269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The Family of God</vt:lpstr>
      <vt:lpstr>Adopted by our Father</vt:lpstr>
      <vt:lpstr>Adopted by our Father</vt:lpstr>
      <vt:lpstr>Jesus our Brother</vt:lpstr>
      <vt:lpstr>Jesus our Brother</vt:lpstr>
      <vt:lpstr>Sons and Daughters</vt:lpstr>
      <vt:lpstr>Sons and Daughters</vt:lpstr>
      <vt:lpstr>Brothers and Sisters</vt:lpstr>
      <vt:lpstr>Oneness</vt:lpstr>
      <vt:lpstr>Oneness</vt:lpstr>
      <vt:lpstr>Oneness</vt:lpstr>
      <vt:lpstr>One another…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Diestelkamp</dc:creator>
  <cp:lastModifiedBy>Kenoshachurch</cp:lastModifiedBy>
  <cp:revision>6</cp:revision>
  <dcterms:created xsi:type="dcterms:W3CDTF">2019-04-08T20:28:16Z</dcterms:created>
  <dcterms:modified xsi:type="dcterms:W3CDTF">2019-04-09T01:47:10Z</dcterms:modified>
</cp:coreProperties>
</file>