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61" r:id="rId4"/>
    <p:sldId id="268" r:id="rId5"/>
    <p:sldId id="263" r:id="rId6"/>
    <p:sldId id="264" r:id="rId7"/>
    <p:sldId id="267" r:id="rId8"/>
    <p:sldId id="266" r:id="rId9"/>
    <p:sldId id="269" r:id="rId10"/>
    <p:sldId id="27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14D358-F39F-4356-BB4A-D1867F8D694E}" v="1139" dt="2019-04-14T20:40:27.1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52" autoAdjust="0"/>
    <p:restoredTop sz="94640" autoAdjust="0"/>
  </p:normalViewPr>
  <p:slideViewPr>
    <p:cSldViewPr>
      <p:cViewPr varScale="1">
        <p:scale>
          <a:sx n="63" d="100"/>
          <a:sy n="63" d="100"/>
        </p:scale>
        <p:origin x="318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FC8E5-0342-4649-AF4F-ACB43FB7BCD7}" type="datetimeFigureOut">
              <a:rPr lang="en-US" smtClean="0"/>
              <a:pPr/>
              <a:t>4/13/2019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0AEABC-A8C1-4219-BA56-930D516C78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C871F-52E4-44FE-9E81-6862AB4DED9E}" type="datetimeFigureOut">
              <a:rPr lang="en-US" smtClean="0"/>
              <a:pPr/>
              <a:t>4/13/2019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0DA61-D0A2-4BC2-8EAF-3FF1E3B121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0DA61-D0A2-4BC2-8EAF-3FF1E3B121C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8FEAD0-6CAE-431F-A4E4-044B877173BC}" type="datetimeFigureOut">
              <a:rPr lang="en-US" smtClean="0"/>
              <a:pPr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CF14DE-81A0-4F0D-87BE-5C61C03C86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810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EAD0-6CAE-431F-A4E4-044B877173BC}" type="datetimeFigureOut">
              <a:rPr lang="en-US" smtClean="0"/>
              <a:pPr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14DE-81A0-4F0D-87BE-5C61C03C86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EAD0-6CAE-431F-A4E4-044B877173BC}" type="datetimeFigureOut">
              <a:rPr lang="en-US" smtClean="0"/>
              <a:pPr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14DE-81A0-4F0D-87BE-5C61C03C86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48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11430000" cy="135636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11430000" cy="4038600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EAD0-6CAE-431F-A4E4-044B877173BC}" type="datetimeFigureOut">
              <a:rPr lang="en-US" smtClean="0"/>
              <a:pPr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14DE-81A0-4F0D-87BE-5C61C03C86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8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44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EAD0-6CAE-431F-A4E4-044B877173BC}" type="datetimeFigureOut">
              <a:rPr lang="en-US" smtClean="0"/>
              <a:pPr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14DE-81A0-4F0D-87BE-5C61C03C86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826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EAD0-6CAE-431F-A4E4-044B877173BC}" type="datetimeFigureOut">
              <a:rPr lang="en-US" smtClean="0"/>
              <a:pPr/>
              <a:t>4/13/2019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14DE-81A0-4F0D-87BE-5C61C03C86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76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EAD0-6CAE-431F-A4E4-044B877173BC}" type="datetimeFigureOut">
              <a:rPr lang="en-US" smtClean="0"/>
              <a:pPr/>
              <a:t>4/13/2019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14DE-81A0-4F0D-87BE-5C61C03C86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70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EAD0-6CAE-431F-A4E4-044B877173BC}" type="datetimeFigureOut">
              <a:rPr lang="en-US" smtClean="0"/>
              <a:pPr/>
              <a:t>4/13/2019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14DE-81A0-4F0D-87BE-5C61C03C86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423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EAD0-6CAE-431F-A4E4-044B877173BC}" type="datetimeFigureOut">
              <a:rPr lang="en-US" smtClean="0"/>
              <a:pPr/>
              <a:t>4/13/2019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14DE-81A0-4F0D-87BE-5C61C03C86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76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EAD0-6CAE-431F-A4E4-044B877173BC}" type="datetimeFigureOut">
              <a:rPr lang="en-US" smtClean="0"/>
              <a:pPr/>
              <a:t>4/13/2019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14DE-81A0-4F0D-87BE-5C61C03C86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61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EAD0-6CAE-431F-A4E4-044B877173BC}" type="datetimeFigureOut">
              <a:rPr lang="en-US" smtClean="0"/>
              <a:pPr/>
              <a:t>4/13/2019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14DE-81A0-4F0D-87BE-5C61C03C86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42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38FEAD0-6CAE-431F-A4E4-044B877173BC}" type="datetimeFigureOut">
              <a:rPr lang="en-US" smtClean="0"/>
              <a:pPr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DCF14DE-81A0-4F0D-87BE-5C61C03C86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48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your price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Mark 15:15-20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 am the way, the truth, and the life”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65960"/>
            <a:ext cx="11430000" cy="466344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Mark 15:15-20</a:t>
            </a:r>
          </a:p>
          <a:p>
            <a:r>
              <a:rPr lang="en-US" dirty="0"/>
              <a:t>Jesus gave Himself up to cruel torture and crucifixion on the cross </a:t>
            </a:r>
          </a:p>
          <a:p>
            <a:r>
              <a:rPr lang="en-US" dirty="0"/>
              <a:t>He did this so that you and I might have the hope of life everlasting</a:t>
            </a:r>
          </a:p>
          <a:p>
            <a:r>
              <a:rPr lang="en-US" dirty="0"/>
              <a:t>A hope that we only have if we follow His path of hearing, believing, repenting of our sins, confessing that He is the Christ, and being baptized</a:t>
            </a:r>
          </a:p>
          <a:p>
            <a:r>
              <a:rPr lang="en-US" dirty="0"/>
              <a:t>A hope that we only have if we continue to follow Him faithfully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Price For Jesus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Matthew 26:14-16</a:t>
            </a:r>
          </a:p>
          <a:p>
            <a:r>
              <a:rPr lang="en-US" dirty="0"/>
              <a:t>Judas was witness to incredible miracles of Jesus</a:t>
            </a:r>
          </a:p>
          <a:p>
            <a:r>
              <a:rPr lang="en-US" dirty="0"/>
              <a:t>Mark 6:7-13</a:t>
            </a:r>
          </a:p>
          <a:p>
            <a:pPr lvl="1"/>
            <a:r>
              <a:rPr lang="en-US" dirty="0"/>
              <a:t>Judas didn’t only witness miracles of Jesus, but was able to perform miracles through the power Jesus gave him</a:t>
            </a:r>
          </a:p>
          <a:p>
            <a:r>
              <a:rPr lang="en-US" dirty="0"/>
              <a:t>Judas was willing to sell Jesus for a mere 30 pieces of silver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Judas Was Not The Only 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Matthew 26:69-75</a:t>
            </a:r>
          </a:p>
          <a:p>
            <a:r>
              <a:rPr lang="en-US" dirty="0"/>
              <a:t>Peter said:</a:t>
            </a:r>
          </a:p>
          <a:p>
            <a:pPr lvl="1"/>
            <a:r>
              <a:rPr lang="en-US" dirty="0"/>
              <a:t>Matthew 16:16</a:t>
            </a:r>
          </a:p>
          <a:p>
            <a:pPr lvl="1"/>
            <a:r>
              <a:rPr lang="en-US" dirty="0"/>
              <a:t>John 6:68</a:t>
            </a:r>
          </a:p>
          <a:p>
            <a:pPr lvl="1"/>
            <a:r>
              <a:rPr lang="en-US" dirty="0"/>
              <a:t>Matthew 26:35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had Peter seen?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11430000" cy="4038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Peter saw the miracles of Jesus &amp; performed miracles as well</a:t>
            </a:r>
          </a:p>
          <a:p>
            <a:r>
              <a:rPr lang="en-US" dirty="0"/>
              <a:t>Peter was the one that walked on water</a:t>
            </a:r>
          </a:p>
          <a:p>
            <a:r>
              <a:rPr lang="en-US" dirty="0"/>
              <a:t>Peter heard the voice of God say “This is my beloved Son, in whom I am well pleased; hear ye him”</a:t>
            </a:r>
          </a:p>
          <a:p>
            <a:r>
              <a:rPr lang="en-US" dirty="0"/>
              <a:t>Peter cut off the ear of </a:t>
            </a:r>
            <a:r>
              <a:rPr lang="en-US" dirty="0" err="1"/>
              <a:t>Malchus</a:t>
            </a:r>
            <a:r>
              <a:rPr lang="en-US" dirty="0"/>
              <a:t> when Jesus was being arrested and saw Jesus heal him.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Price Did Peter Receive?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11353800" cy="4800600"/>
          </a:xfrm>
        </p:spPr>
        <p:txBody>
          <a:bodyPr>
            <a:normAutofit/>
          </a:bodyPr>
          <a:lstStyle/>
          <a:p>
            <a:r>
              <a:rPr lang="en-US" dirty="0"/>
              <a:t>Mat 26:72 - And again he denied with an oath, I do not know the man.</a:t>
            </a:r>
          </a:p>
          <a:p>
            <a:r>
              <a:rPr lang="en-US" dirty="0"/>
              <a:t>Peter didn’t receive silver</a:t>
            </a:r>
          </a:p>
          <a:p>
            <a:r>
              <a:rPr lang="en-US" dirty="0"/>
              <a:t>Peter knew Jesus as well as any man</a:t>
            </a:r>
          </a:p>
          <a:p>
            <a:pPr lvl="1"/>
            <a:r>
              <a:rPr lang="en-US" dirty="0"/>
              <a:t>But He was willing to deny Jesus because of his fear/lack of faith/desire to fit in for the moment</a:t>
            </a:r>
          </a:p>
          <a:p>
            <a:r>
              <a:rPr lang="en-US" dirty="0"/>
              <a:t>Peter’s price was momentary comfort.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Peter &amp; Judas Were Not Alone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11430000" cy="4724400"/>
          </a:xfrm>
        </p:spPr>
        <p:txBody>
          <a:bodyPr>
            <a:normAutofit/>
          </a:bodyPr>
          <a:lstStyle/>
          <a:p>
            <a:r>
              <a:rPr lang="en-US" dirty="0"/>
              <a:t>Galatians 1:6, 3:1</a:t>
            </a:r>
          </a:p>
          <a:p>
            <a:pPr lvl="1"/>
            <a:r>
              <a:rPr lang="en-US" dirty="0"/>
              <a:t>The Jews sold Jesus to continue in the old law.</a:t>
            </a:r>
          </a:p>
          <a:p>
            <a:pPr lvl="1"/>
            <a:r>
              <a:rPr lang="en-US" dirty="0"/>
              <a:t>The Galatians sold Jesus to follow after the words of men.</a:t>
            </a:r>
          </a:p>
          <a:p>
            <a:r>
              <a:rPr lang="en-US" dirty="0"/>
              <a:t>1 Corinthians 5:1-2</a:t>
            </a:r>
          </a:p>
          <a:p>
            <a:pPr lvl="1"/>
            <a:r>
              <a:rPr lang="en-US" dirty="0"/>
              <a:t>The Corinthians sold Jesus for their desire for immorality</a:t>
            </a:r>
          </a:p>
          <a:p>
            <a:r>
              <a:rPr lang="en-US" dirty="0"/>
              <a:t>1 Corinthians 6:1-6</a:t>
            </a:r>
          </a:p>
          <a:p>
            <a:pPr lvl="1"/>
            <a:r>
              <a:rPr lang="en-US" dirty="0"/>
              <a:t>The Corinthians sold Jesus for disputes over worldly things.</a:t>
            </a:r>
          </a:p>
          <a:p>
            <a:r>
              <a:rPr lang="en-US" dirty="0"/>
              <a:t>On and on we could go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Our Price?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Romans 6:8-14</a:t>
            </a:r>
          </a:p>
          <a:p>
            <a:r>
              <a:rPr lang="en-US" dirty="0"/>
              <a:t>Old Life</a:t>
            </a:r>
          </a:p>
          <a:p>
            <a:pPr lvl="1"/>
            <a:r>
              <a:rPr lang="en-US" dirty="0"/>
              <a:t>When we long for that old life of sin that leads to death</a:t>
            </a:r>
          </a:p>
          <a:p>
            <a:r>
              <a:rPr lang="en-US" dirty="0"/>
              <a:t>Comfort</a:t>
            </a:r>
          </a:p>
          <a:p>
            <a:pPr lvl="1"/>
            <a:r>
              <a:rPr lang="en-US" dirty="0"/>
              <a:t>When we hold our tongue instead of telling a brother he is in error</a:t>
            </a:r>
          </a:p>
          <a:p>
            <a:pPr lvl="1"/>
            <a:r>
              <a:rPr lang="en-US" dirty="0"/>
              <a:t>When we choose not to tell any non-Christian about the gospel</a:t>
            </a:r>
          </a:p>
          <a:p>
            <a:pPr lvl="1"/>
            <a:r>
              <a:rPr lang="en-US" dirty="0"/>
              <a:t>When we tolerate sinful language, images or unclean jokes.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Our Price?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11430000" cy="4800600"/>
          </a:xfrm>
        </p:spPr>
        <p:txBody>
          <a:bodyPr>
            <a:normAutofit/>
          </a:bodyPr>
          <a:lstStyle/>
          <a:p>
            <a:r>
              <a:rPr lang="en-US" dirty="0"/>
              <a:t>Our Time</a:t>
            </a:r>
          </a:p>
          <a:p>
            <a:pPr lvl="1"/>
            <a:r>
              <a:rPr lang="en-US" dirty="0"/>
              <a:t>When we don’t make time to study &amp; pray</a:t>
            </a:r>
          </a:p>
          <a:p>
            <a:pPr lvl="1"/>
            <a:r>
              <a:rPr lang="en-US" dirty="0"/>
              <a:t>When we don’t teach our children to prepare them to follow Christ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seen?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can see a great deal of what Judas and Peter saw</a:t>
            </a:r>
          </a:p>
          <a:p>
            <a:r>
              <a:rPr lang="en-US" dirty="0"/>
              <a:t>We see so much more through the scriptures</a:t>
            </a:r>
          </a:p>
          <a:p>
            <a:r>
              <a:rPr lang="en-US" dirty="0"/>
              <a:t>We have the word of God that we can study as often as we like</a:t>
            </a:r>
          </a:p>
          <a:p>
            <a:r>
              <a:rPr lang="en-US" dirty="0"/>
              <a:t>There is nothing we need to see that we do not see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2492</TotalTime>
  <Words>494</Words>
  <Application>Microsoft Office PowerPoint</Application>
  <PresentationFormat>Widescreen</PresentationFormat>
  <Paragraphs>58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Corbel</vt:lpstr>
      <vt:lpstr>Basis</vt:lpstr>
      <vt:lpstr>What is your price</vt:lpstr>
      <vt:lpstr>The Price For Jesus</vt:lpstr>
      <vt:lpstr>Judas Was Not The Only One</vt:lpstr>
      <vt:lpstr>What had Peter seen?</vt:lpstr>
      <vt:lpstr>What Price Did Peter Receive?</vt:lpstr>
      <vt:lpstr>Peter &amp; Judas Were Not Alone</vt:lpstr>
      <vt:lpstr>What Is Our Price?</vt:lpstr>
      <vt:lpstr>What Is Our Price?</vt:lpstr>
      <vt:lpstr>What have we seen?</vt:lpstr>
      <vt:lpstr>“I am the way, the truth, and the life”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Justin Witt</dc:creator>
  <cp:lastModifiedBy>Justin Witt</cp:lastModifiedBy>
  <cp:revision>29</cp:revision>
  <cp:lastPrinted>2019-04-14T20:38:11Z</cp:lastPrinted>
  <dcterms:created xsi:type="dcterms:W3CDTF">2010-01-23T16:09:13Z</dcterms:created>
  <dcterms:modified xsi:type="dcterms:W3CDTF">2019-04-14T20:40:27Z</dcterms:modified>
</cp:coreProperties>
</file>