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Witt" userId="1cd44d6955072d63" providerId="LiveId" clId="{1A14CC1F-7589-4135-AF48-B47E4F1098BC}"/>
    <pc:docChg chg="custSel addSld delSld modSld modMainMaster">
      <pc:chgData name="Justin Witt" userId="1cd44d6955072d63" providerId="LiveId" clId="{1A14CC1F-7589-4135-AF48-B47E4F1098BC}" dt="2018-11-04T20:46:03.937" v="6976" actId="20577"/>
      <pc:docMkLst>
        <pc:docMk/>
      </pc:docMkLst>
      <pc:sldChg chg="modSp modAnim">
        <pc:chgData name="Justin Witt" userId="1cd44d6955072d63" providerId="LiveId" clId="{1A14CC1F-7589-4135-AF48-B47E4F1098BC}" dt="2018-11-04T20:14:57.532" v="6699" actId="27636"/>
        <pc:sldMkLst>
          <pc:docMk/>
          <pc:sldMk cId="4030919575" sldId="257"/>
        </pc:sldMkLst>
        <pc:spChg chg="mod">
          <ac:chgData name="Justin Witt" userId="1cd44d6955072d63" providerId="LiveId" clId="{1A14CC1F-7589-4135-AF48-B47E4F1098BC}" dt="2018-11-04T20:14:48.219" v="6695" actId="20577"/>
          <ac:spMkLst>
            <pc:docMk/>
            <pc:sldMk cId="4030919575" sldId="257"/>
            <ac:spMk id="2" creationId="{28311FE4-8116-47EA-9A22-76C6D105C07C}"/>
          </ac:spMkLst>
        </pc:spChg>
        <pc:spChg chg="mod">
          <ac:chgData name="Justin Witt" userId="1cd44d6955072d63" providerId="LiveId" clId="{1A14CC1F-7589-4135-AF48-B47E4F1098BC}" dt="2018-11-04T20:14:57.532" v="6699" actId="27636"/>
          <ac:spMkLst>
            <pc:docMk/>
            <pc:sldMk cId="4030919575" sldId="257"/>
            <ac:spMk id="3" creationId="{A2C0E63A-36C8-4731-850C-41697E76E1DA}"/>
          </ac:spMkLst>
        </pc:spChg>
      </pc:sldChg>
      <pc:sldChg chg="modSp add del">
        <pc:chgData name="Justin Witt" userId="1cd44d6955072d63" providerId="LiveId" clId="{1A14CC1F-7589-4135-AF48-B47E4F1098BC}" dt="2018-11-04T19:49:51.375" v="6616" actId="2696"/>
        <pc:sldMkLst>
          <pc:docMk/>
          <pc:sldMk cId="3775898349" sldId="258"/>
        </pc:sldMkLst>
        <pc:spChg chg="mod">
          <ac:chgData name="Justin Witt" userId="1cd44d6955072d63" providerId="LiveId" clId="{1A14CC1F-7589-4135-AF48-B47E4F1098BC}" dt="2018-11-04T19:03:52.431" v="415" actId="20577"/>
          <ac:spMkLst>
            <pc:docMk/>
            <pc:sldMk cId="3775898349" sldId="258"/>
            <ac:spMk id="2" creationId="{3C7991B0-6780-4627-8E0B-CC09EE3CA863}"/>
          </ac:spMkLst>
        </pc:spChg>
        <pc:spChg chg="mod">
          <ac:chgData name="Justin Witt" userId="1cd44d6955072d63" providerId="LiveId" clId="{1A14CC1F-7589-4135-AF48-B47E4F1098BC}" dt="2018-11-04T19:05:18.277" v="724" actId="20577"/>
          <ac:spMkLst>
            <pc:docMk/>
            <pc:sldMk cId="3775898349" sldId="258"/>
            <ac:spMk id="3" creationId="{BD507337-7B43-43F2-90E7-DB2E308075B1}"/>
          </ac:spMkLst>
        </pc:spChg>
      </pc:sldChg>
      <pc:sldChg chg="modSp add">
        <pc:chgData name="Justin Witt" userId="1cd44d6955072d63" providerId="LiveId" clId="{1A14CC1F-7589-4135-AF48-B47E4F1098BC}" dt="2018-11-04T20:18:10.955" v="6707" actId="27636"/>
        <pc:sldMkLst>
          <pc:docMk/>
          <pc:sldMk cId="3506585875" sldId="259"/>
        </pc:sldMkLst>
        <pc:spChg chg="mod">
          <ac:chgData name="Justin Witt" userId="1cd44d6955072d63" providerId="LiveId" clId="{1A14CC1F-7589-4135-AF48-B47E4F1098BC}" dt="2018-11-04T19:07:20.001" v="738" actId="20577"/>
          <ac:spMkLst>
            <pc:docMk/>
            <pc:sldMk cId="3506585875" sldId="259"/>
            <ac:spMk id="2" creationId="{A25F087A-C866-40B6-980E-CC6517C564F1}"/>
          </ac:spMkLst>
        </pc:spChg>
        <pc:spChg chg="mod">
          <ac:chgData name="Justin Witt" userId="1cd44d6955072d63" providerId="LiveId" clId="{1A14CC1F-7589-4135-AF48-B47E4F1098BC}" dt="2018-11-04T20:18:10.955" v="6707" actId="27636"/>
          <ac:spMkLst>
            <pc:docMk/>
            <pc:sldMk cId="3506585875" sldId="259"/>
            <ac:spMk id="3" creationId="{6D053DEF-A478-4B39-A3C9-96FACAF1883D}"/>
          </ac:spMkLst>
        </pc:spChg>
      </pc:sldChg>
      <pc:sldChg chg="modSp add">
        <pc:chgData name="Justin Witt" userId="1cd44d6955072d63" providerId="LiveId" clId="{1A14CC1F-7589-4135-AF48-B47E4F1098BC}" dt="2018-11-04T20:21:38.182" v="6714" actId="6549"/>
        <pc:sldMkLst>
          <pc:docMk/>
          <pc:sldMk cId="4135781388" sldId="260"/>
        </pc:sldMkLst>
        <pc:spChg chg="mod">
          <ac:chgData name="Justin Witt" userId="1cd44d6955072d63" providerId="LiveId" clId="{1A14CC1F-7589-4135-AF48-B47E4F1098BC}" dt="2018-11-04T19:11:40.443" v="1304" actId="20577"/>
          <ac:spMkLst>
            <pc:docMk/>
            <pc:sldMk cId="4135781388" sldId="260"/>
            <ac:spMk id="2" creationId="{0FF5983B-49DB-44B5-91C3-70DB75EE72B8}"/>
          </ac:spMkLst>
        </pc:spChg>
        <pc:spChg chg="mod">
          <ac:chgData name="Justin Witt" userId="1cd44d6955072d63" providerId="LiveId" clId="{1A14CC1F-7589-4135-AF48-B47E4F1098BC}" dt="2018-11-04T20:21:38.182" v="6714" actId="6549"/>
          <ac:spMkLst>
            <pc:docMk/>
            <pc:sldMk cId="4135781388" sldId="260"/>
            <ac:spMk id="3" creationId="{064EDA50-A200-401E-A736-A65771A9B923}"/>
          </ac:spMkLst>
        </pc:spChg>
      </pc:sldChg>
      <pc:sldChg chg="modSp add">
        <pc:chgData name="Justin Witt" userId="1cd44d6955072d63" providerId="LiveId" clId="{1A14CC1F-7589-4135-AF48-B47E4F1098BC}" dt="2018-11-04T19:16:46.059" v="2227" actId="20577"/>
        <pc:sldMkLst>
          <pc:docMk/>
          <pc:sldMk cId="47209433" sldId="261"/>
        </pc:sldMkLst>
        <pc:spChg chg="mod">
          <ac:chgData name="Justin Witt" userId="1cd44d6955072d63" providerId="LiveId" clId="{1A14CC1F-7589-4135-AF48-B47E4F1098BC}" dt="2018-11-04T19:14:50.089" v="1739" actId="20577"/>
          <ac:spMkLst>
            <pc:docMk/>
            <pc:sldMk cId="47209433" sldId="261"/>
            <ac:spMk id="2" creationId="{37B8BBE4-C99A-435D-97C9-2394A8769191}"/>
          </ac:spMkLst>
        </pc:spChg>
        <pc:spChg chg="mod">
          <ac:chgData name="Justin Witt" userId="1cd44d6955072d63" providerId="LiveId" clId="{1A14CC1F-7589-4135-AF48-B47E4F1098BC}" dt="2018-11-04T19:16:46.059" v="2227" actId="20577"/>
          <ac:spMkLst>
            <pc:docMk/>
            <pc:sldMk cId="47209433" sldId="261"/>
            <ac:spMk id="3" creationId="{EFAF76A1-431F-47A9-8E77-1CE69A2E9D53}"/>
          </ac:spMkLst>
        </pc:spChg>
      </pc:sldChg>
      <pc:sldChg chg="modSp add">
        <pc:chgData name="Justin Witt" userId="1cd44d6955072d63" providerId="LiveId" clId="{1A14CC1F-7589-4135-AF48-B47E4F1098BC}" dt="2018-11-04T19:24:33.008" v="2884" actId="20577"/>
        <pc:sldMkLst>
          <pc:docMk/>
          <pc:sldMk cId="662850647" sldId="262"/>
        </pc:sldMkLst>
        <pc:spChg chg="mod">
          <ac:chgData name="Justin Witt" userId="1cd44d6955072d63" providerId="LiveId" clId="{1A14CC1F-7589-4135-AF48-B47E4F1098BC}" dt="2018-11-04T19:19:21.894" v="2243" actId="20577"/>
          <ac:spMkLst>
            <pc:docMk/>
            <pc:sldMk cId="662850647" sldId="262"/>
            <ac:spMk id="2" creationId="{E62707F9-2B10-40B0-8388-FF2DDB7E010A}"/>
          </ac:spMkLst>
        </pc:spChg>
        <pc:spChg chg="mod">
          <ac:chgData name="Justin Witt" userId="1cd44d6955072d63" providerId="LiveId" clId="{1A14CC1F-7589-4135-AF48-B47E4F1098BC}" dt="2018-11-04T19:24:33.008" v="2884" actId="20577"/>
          <ac:spMkLst>
            <pc:docMk/>
            <pc:sldMk cId="662850647" sldId="262"/>
            <ac:spMk id="3" creationId="{A2105E63-0C2E-4C66-BF3B-9AAF145FB888}"/>
          </ac:spMkLst>
        </pc:spChg>
      </pc:sldChg>
      <pc:sldChg chg="modSp add">
        <pc:chgData name="Justin Witt" userId="1cd44d6955072d63" providerId="LiveId" clId="{1A14CC1F-7589-4135-AF48-B47E4F1098BC}" dt="2018-11-04T19:26:08.258" v="3317" actId="20577"/>
        <pc:sldMkLst>
          <pc:docMk/>
          <pc:sldMk cId="1395699742" sldId="263"/>
        </pc:sldMkLst>
        <pc:spChg chg="mod">
          <ac:chgData name="Justin Witt" userId="1cd44d6955072d63" providerId="LiveId" clId="{1A14CC1F-7589-4135-AF48-B47E4F1098BC}" dt="2018-11-04T19:24:45.382" v="2899" actId="20577"/>
          <ac:spMkLst>
            <pc:docMk/>
            <pc:sldMk cId="1395699742" sldId="263"/>
            <ac:spMk id="2" creationId="{55BA32FA-AE67-49F3-BBB9-3F4A03F1CC59}"/>
          </ac:spMkLst>
        </pc:spChg>
        <pc:spChg chg="mod">
          <ac:chgData name="Justin Witt" userId="1cd44d6955072d63" providerId="LiveId" clId="{1A14CC1F-7589-4135-AF48-B47E4F1098BC}" dt="2018-11-04T19:26:08.258" v="3317" actId="20577"/>
          <ac:spMkLst>
            <pc:docMk/>
            <pc:sldMk cId="1395699742" sldId="263"/>
            <ac:spMk id="3" creationId="{365DCA22-1026-491A-97F8-A279736FB1FC}"/>
          </ac:spMkLst>
        </pc:spChg>
      </pc:sldChg>
      <pc:sldChg chg="modSp add">
        <pc:chgData name="Justin Witt" userId="1cd44d6955072d63" providerId="LiveId" clId="{1A14CC1F-7589-4135-AF48-B47E4F1098BC}" dt="2018-11-04T20:29:20.229" v="6717" actId="6549"/>
        <pc:sldMkLst>
          <pc:docMk/>
          <pc:sldMk cId="3714030743" sldId="264"/>
        </pc:sldMkLst>
        <pc:spChg chg="mod">
          <ac:chgData name="Justin Witt" userId="1cd44d6955072d63" providerId="LiveId" clId="{1A14CC1F-7589-4135-AF48-B47E4F1098BC}" dt="2018-11-04T19:26:31.579" v="3345" actId="20577"/>
          <ac:spMkLst>
            <pc:docMk/>
            <pc:sldMk cId="3714030743" sldId="264"/>
            <ac:spMk id="2" creationId="{7148BFF5-D94F-43F3-8769-1B25410FFDD0}"/>
          </ac:spMkLst>
        </pc:spChg>
        <pc:spChg chg="mod">
          <ac:chgData name="Justin Witt" userId="1cd44d6955072d63" providerId="LiveId" clId="{1A14CC1F-7589-4135-AF48-B47E4F1098BC}" dt="2018-11-04T20:29:20.229" v="6717" actId="6549"/>
          <ac:spMkLst>
            <pc:docMk/>
            <pc:sldMk cId="3714030743" sldId="264"/>
            <ac:spMk id="3" creationId="{17C3484E-F6D5-49A9-B1FC-EE2129E0E76A}"/>
          </ac:spMkLst>
        </pc:spChg>
      </pc:sldChg>
      <pc:sldChg chg="modSp add">
        <pc:chgData name="Justin Witt" userId="1cd44d6955072d63" providerId="LiveId" clId="{1A14CC1F-7589-4135-AF48-B47E4F1098BC}" dt="2018-11-04T20:31:41.879" v="6750" actId="20577"/>
        <pc:sldMkLst>
          <pc:docMk/>
          <pc:sldMk cId="4004903678" sldId="265"/>
        </pc:sldMkLst>
        <pc:spChg chg="mod">
          <ac:chgData name="Justin Witt" userId="1cd44d6955072d63" providerId="LiveId" clId="{1A14CC1F-7589-4135-AF48-B47E4F1098BC}" dt="2018-11-04T19:28:55.986" v="3803" actId="20577"/>
          <ac:spMkLst>
            <pc:docMk/>
            <pc:sldMk cId="4004903678" sldId="265"/>
            <ac:spMk id="2" creationId="{107027F2-DE3C-410A-B6D3-7587D0DA7EE7}"/>
          </ac:spMkLst>
        </pc:spChg>
        <pc:spChg chg="mod">
          <ac:chgData name="Justin Witt" userId="1cd44d6955072d63" providerId="LiveId" clId="{1A14CC1F-7589-4135-AF48-B47E4F1098BC}" dt="2018-11-04T20:31:41.879" v="6750" actId="20577"/>
          <ac:spMkLst>
            <pc:docMk/>
            <pc:sldMk cId="4004903678" sldId="265"/>
            <ac:spMk id="3" creationId="{7AD0B7B0-D589-41F8-9973-AB95ECDB20F4}"/>
          </ac:spMkLst>
        </pc:spChg>
      </pc:sldChg>
      <pc:sldChg chg="modSp add">
        <pc:chgData name="Justin Witt" userId="1cd44d6955072d63" providerId="LiveId" clId="{1A14CC1F-7589-4135-AF48-B47E4F1098BC}" dt="2018-11-04T19:34:56.881" v="4915" actId="20577"/>
        <pc:sldMkLst>
          <pc:docMk/>
          <pc:sldMk cId="3261434841" sldId="266"/>
        </pc:sldMkLst>
        <pc:spChg chg="mod">
          <ac:chgData name="Justin Witt" userId="1cd44d6955072d63" providerId="LiveId" clId="{1A14CC1F-7589-4135-AF48-B47E4F1098BC}" dt="2018-11-04T19:31:37.679" v="4331" actId="20577"/>
          <ac:spMkLst>
            <pc:docMk/>
            <pc:sldMk cId="3261434841" sldId="266"/>
            <ac:spMk id="2" creationId="{F2BBDAE5-A726-45FB-AE47-87B5052127D0}"/>
          </ac:spMkLst>
        </pc:spChg>
        <pc:spChg chg="mod">
          <ac:chgData name="Justin Witt" userId="1cd44d6955072d63" providerId="LiveId" clId="{1A14CC1F-7589-4135-AF48-B47E4F1098BC}" dt="2018-11-04T19:34:56.881" v="4915" actId="20577"/>
          <ac:spMkLst>
            <pc:docMk/>
            <pc:sldMk cId="3261434841" sldId="266"/>
            <ac:spMk id="3" creationId="{22BED1BB-2A5B-4E41-A5D8-821295E332B1}"/>
          </ac:spMkLst>
        </pc:spChg>
      </pc:sldChg>
      <pc:sldChg chg="modSp add">
        <pc:chgData name="Justin Witt" userId="1cd44d6955072d63" providerId="LiveId" clId="{1A14CC1F-7589-4135-AF48-B47E4F1098BC}" dt="2018-11-04T19:37:42.674" v="5392" actId="20577"/>
        <pc:sldMkLst>
          <pc:docMk/>
          <pc:sldMk cId="491548362" sldId="267"/>
        </pc:sldMkLst>
        <pc:spChg chg="mod">
          <ac:chgData name="Justin Witt" userId="1cd44d6955072d63" providerId="LiveId" clId="{1A14CC1F-7589-4135-AF48-B47E4F1098BC}" dt="2018-11-04T19:35:20.060" v="4930" actId="20577"/>
          <ac:spMkLst>
            <pc:docMk/>
            <pc:sldMk cId="491548362" sldId="267"/>
            <ac:spMk id="2" creationId="{B0FDE97C-9B12-4B61-B1A0-CB7B671A8A0C}"/>
          </ac:spMkLst>
        </pc:spChg>
        <pc:spChg chg="mod">
          <ac:chgData name="Justin Witt" userId="1cd44d6955072d63" providerId="LiveId" clId="{1A14CC1F-7589-4135-AF48-B47E4F1098BC}" dt="2018-11-04T19:37:42.674" v="5392" actId="20577"/>
          <ac:spMkLst>
            <pc:docMk/>
            <pc:sldMk cId="491548362" sldId="267"/>
            <ac:spMk id="3" creationId="{3474BA89-A708-4439-AFF7-CEF72CC07015}"/>
          </ac:spMkLst>
        </pc:spChg>
      </pc:sldChg>
      <pc:sldChg chg="modSp add">
        <pc:chgData name="Justin Witt" userId="1cd44d6955072d63" providerId="LiveId" clId="{1A14CC1F-7589-4135-AF48-B47E4F1098BC}" dt="2018-11-04T20:37:11.291" v="6751" actId="20577"/>
        <pc:sldMkLst>
          <pc:docMk/>
          <pc:sldMk cId="1211502877" sldId="268"/>
        </pc:sldMkLst>
        <pc:spChg chg="mod">
          <ac:chgData name="Justin Witt" userId="1cd44d6955072d63" providerId="LiveId" clId="{1A14CC1F-7589-4135-AF48-B47E4F1098BC}" dt="2018-11-04T19:37:54.842" v="5414" actId="20577"/>
          <ac:spMkLst>
            <pc:docMk/>
            <pc:sldMk cId="1211502877" sldId="268"/>
            <ac:spMk id="2" creationId="{01851584-72B9-4225-9749-38493CD52D44}"/>
          </ac:spMkLst>
        </pc:spChg>
        <pc:spChg chg="mod">
          <ac:chgData name="Justin Witt" userId="1cd44d6955072d63" providerId="LiveId" clId="{1A14CC1F-7589-4135-AF48-B47E4F1098BC}" dt="2018-11-04T20:37:11.291" v="6751" actId="20577"/>
          <ac:spMkLst>
            <pc:docMk/>
            <pc:sldMk cId="1211502877" sldId="268"/>
            <ac:spMk id="3" creationId="{7F1BB345-88E3-4717-9B36-0652CF9FEC96}"/>
          </ac:spMkLst>
        </pc:spChg>
      </pc:sldChg>
      <pc:sldChg chg="modSp add">
        <pc:chgData name="Justin Witt" userId="1cd44d6955072d63" providerId="LiveId" clId="{1A14CC1F-7589-4135-AF48-B47E4F1098BC}" dt="2018-11-04T19:44:50.049" v="6031" actId="20577"/>
        <pc:sldMkLst>
          <pc:docMk/>
          <pc:sldMk cId="685682459" sldId="269"/>
        </pc:sldMkLst>
        <pc:spChg chg="mod">
          <ac:chgData name="Justin Witt" userId="1cd44d6955072d63" providerId="LiveId" clId="{1A14CC1F-7589-4135-AF48-B47E4F1098BC}" dt="2018-11-04T19:43:18.132" v="5685" actId="20577"/>
          <ac:spMkLst>
            <pc:docMk/>
            <pc:sldMk cId="685682459" sldId="269"/>
            <ac:spMk id="2" creationId="{BB9850E9-AC6B-42F7-8711-6B673A7A5AAF}"/>
          </ac:spMkLst>
        </pc:spChg>
        <pc:spChg chg="mod">
          <ac:chgData name="Justin Witt" userId="1cd44d6955072d63" providerId="LiveId" clId="{1A14CC1F-7589-4135-AF48-B47E4F1098BC}" dt="2018-11-04T19:44:50.049" v="6031" actId="20577"/>
          <ac:spMkLst>
            <pc:docMk/>
            <pc:sldMk cId="685682459" sldId="269"/>
            <ac:spMk id="3" creationId="{E40F639F-3F27-4A1C-8A93-3B00B3289102}"/>
          </ac:spMkLst>
        </pc:spChg>
      </pc:sldChg>
      <pc:sldChg chg="modSp add">
        <pc:chgData name="Justin Witt" userId="1cd44d6955072d63" providerId="LiveId" clId="{1A14CC1F-7589-4135-AF48-B47E4F1098BC}" dt="2018-11-04T20:40:13.755" v="6769" actId="20577"/>
        <pc:sldMkLst>
          <pc:docMk/>
          <pc:sldMk cId="790746388" sldId="270"/>
        </pc:sldMkLst>
        <pc:spChg chg="mod">
          <ac:chgData name="Justin Witt" userId="1cd44d6955072d63" providerId="LiveId" clId="{1A14CC1F-7589-4135-AF48-B47E4F1098BC}" dt="2018-11-04T19:46:00.683" v="6049" actId="20577"/>
          <ac:spMkLst>
            <pc:docMk/>
            <pc:sldMk cId="790746388" sldId="270"/>
            <ac:spMk id="2" creationId="{970A9341-F194-4ED5-8728-E8F3B10DAC07}"/>
          </ac:spMkLst>
        </pc:spChg>
        <pc:spChg chg="mod">
          <ac:chgData name="Justin Witt" userId="1cd44d6955072d63" providerId="LiveId" clId="{1A14CC1F-7589-4135-AF48-B47E4F1098BC}" dt="2018-11-04T20:40:13.755" v="6769" actId="20577"/>
          <ac:spMkLst>
            <pc:docMk/>
            <pc:sldMk cId="790746388" sldId="270"/>
            <ac:spMk id="3" creationId="{C90C95A2-8F32-4D3E-8AA2-914E8DA5A029}"/>
          </ac:spMkLst>
        </pc:spChg>
      </pc:sldChg>
      <pc:sldChg chg="modSp add">
        <pc:chgData name="Justin Witt" userId="1cd44d6955072d63" providerId="LiveId" clId="{1A14CC1F-7589-4135-AF48-B47E4F1098BC}" dt="2018-11-04T20:42:29.371" v="6933" actId="27636"/>
        <pc:sldMkLst>
          <pc:docMk/>
          <pc:sldMk cId="2529440743" sldId="271"/>
        </pc:sldMkLst>
        <pc:spChg chg="mod">
          <ac:chgData name="Justin Witt" userId="1cd44d6955072d63" providerId="LiveId" clId="{1A14CC1F-7589-4135-AF48-B47E4F1098BC}" dt="2018-11-04T19:47:58.602" v="6331" actId="20577"/>
          <ac:spMkLst>
            <pc:docMk/>
            <pc:sldMk cId="2529440743" sldId="271"/>
            <ac:spMk id="2" creationId="{B39E6E9B-7BC8-4F4A-9F41-82BD494812DC}"/>
          </ac:spMkLst>
        </pc:spChg>
        <pc:spChg chg="mod">
          <ac:chgData name="Justin Witt" userId="1cd44d6955072d63" providerId="LiveId" clId="{1A14CC1F-7589-4135-AF48-B47E4F1098BC}" dt="2018-11-04T20:42:29.371" v="6933" actId="27636"/>
          <ac:spMkLst>
            <pc:docMk/>
            <pc:sldMk cId="2529440743" sldId="271"/>
            <ac:spMk id="3" creationId="{0DB42E2C-0795-48CF-8840-125EC2A10FD2}"/>
          </ac:spMkLst>
        </pc:spChg>
      </pc:sldChg>
      <pc:sldChg chg="modSp add">
        <pc:chgData name="Justin Witt" userId="1cd44d6955072d63" providerId="LiveId" clId="{1A14CC1F-7589-4135-AF48-B47E4F1098BC}" dt="2018-11-04T20:46:03.937" v="6976" actId="20577"/>
        <pc:sldMkLst>
          <pc:docMk/>
          <pc:sldMk cId="17114071" sldId="272"/>
        </pc:sldMkLst>
        <pc:spChg chg="mod">
          <ac:chgData name="Justin Witt" userId="1cd44d6955072d63" providerId="LiveId" clId="{1A14CC1F-7589-4135-AF48-B47E4F1098BC}" dt="2018-11-04T20:46:03.937" v="6976" actId="20577"/>
          <ac:spMkLst>
            <pc:docMk/>
            <pc:sldMk cId="17114071" sldId="272"/>
            <ac:spMk id="2" creationId="{B4B61E47-B4E5-498D-80C1-2EF91111928F}"/>
          </ac:spMkLst>
        </pc:spChg>
      </pc:sldChg>
      <pc:sldMasterChg chg="modSldLayout">
        <pc:chgData name="Justin Witt" userId="1cd44d6955072d63" providerId="LiveId" clId="{1A14CC1F-7589-4135-AF48-B47E4F1098BC}" dt="2018-11-04T19:03:06.275" v="401"/>
        <pc:sldMasterMkLst>
          <pc:docMk/>
          <pc:sldMasterMk cId="254756480" sldId="2147483660"/>
        </pc:sldMasterMkLst>
        <pc:sldLayoutChg chg="modAnim">
          <pc:chgData name="Justin Witt" userId="1cd44d6955072d63" providerId="LiveId" clId="{1A14CC1F-7589-4135-AF48-B47E4F1098BC}" dt="2018-11-04T19:03:06.275" v="401"/>
          <pc:sldLayoutMkLst>
            <pc:docMk/>
            <pc:sldMasterMk cId="254756480" sldId="2147483660"/>
            <pc:sldLayoutMk cId="3875989881" sldId="21474836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4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97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34" y="286603"/>
            <a:ext cx="11338560" cy="1450757"/>
          </a:xfrm>
        </p:spPr>
        <p:txBody>
          <a:bodyPr>
            <a:normAutofit/>
          </a:bodyPr>
          <a:lstStyle>
            <a:lvl1pPr marL="0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845734"/>
            <a:ext cx="11338560" cy="402336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8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0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7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0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7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2FD77A-55F2-422A-8290-83F1C9B70DE9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48D218-A599-4B8D-9052-DE99CACD582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5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D584-CE44-4020-BA6F-BE96037EA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Examples Of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48198-4870-44FC-9A2E-99813BE88C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1:16-17</a:t>
            </a:r>
          </a:p>
        </p:txBody>
      </p:sp>
    </p:spTree>
    <p:extLst>
      <p:ext uri="{BB962C8B-B14F-4D97-AF65-F5344CB8AC3E}">
        <p14:creationId xmlns:p14="http://schemas.microsoft.com/office/powerpoint/2010/main" val="2287783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DAE5-A726-45FB-AE47-87B50521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ED1BB-2A5B-4E41-A5D8-821295E33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 was told that Israel would be his kingdom</a:t>
            </a:r>
          </a:p>
          <a:p>
            <a:r>
              <a:rPr lang="en-US" dirty="0"/>
              <a:t>He served Saul as faithfully as anyone could</a:t>
            </a:r>
          </a:p>
          <a:p>
            <a:r>
              <a:rPr lang="en-US" dirty="0"/>
              <a:t>He would not raise a hand against Saul in spite of all Saul did against him</a:t>
            </a:r>
          </a:p>
          <a:p>
            <a:r>
              <a:rPr lang="en-US" dirty="0"/>
              <a:t>He truly mourned over Saul when he died</a:t>
            </a:r>
          </a:p>
          <a:p>
            <a:r>
              <a:rPr lang="en-US" dirty="0"/>
              <a:t>Even then, when all Israel was not all his, he was content with all that he had</a:t>
            </a:r>
          </a:p>
          <a:p>
            <a:r>
              <a:rPr lang="en-US" dirty="0"/>
              <a:t>His faith lasted through many years and persecutions, and allowed him to wait for the Lord to do as His will required</a:t>
            </a:r>
          </a:p>
          <a:p>
            <a:r>
              <a:rPr lang="en-US" dirty="0"/>
              <a:t>His faith allowed him to confess when he did sin, and accept any consequences that came as a result</a:t>
            </a:r>
          </a:p>
        </p:txBody>
      </p:sp>
    </p:spTree>
    <p:extLst>
      <p:ext uri="{BB962C8B-B14F-4D97-AF65-F5344CB8AC3E}">
        <p14:creationId xmlns:p14="http://schemas.microsoft.com/office/powerpoint/2010/main" val="326143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DE97C-9B12-4B61-B1A0-CB7B671A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Peter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4BA89-A708-4439-AFF7-CEF72CC07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Matthew 4:18-20</a:t>
            </a:r>
          </a:p>
          <a:p>
            <a:pPr lvl="1"/>
            <a:r>
              <a:rPr lang="en-US" dirty="0"/>
              <a:t>Peter left all behind and followed Jesus because He said “follow Me”</a:t>
            </a:r>
          </a:p>
          <a:p>
            <a:r>
              <a:rPr lang="en-US" dirty="0"/>
              <a:t>Matthew 14:25-29</a:t>
            </a:r>
          </a:p>
          <a:p>
            <a:pPr lvl="1"/>
            <a:r>
              <a:rPr lang="en-US" dirty="0"/>
              <a:t>Peter got out of the ship and walked on water because Jesus said “come”</a:t>
            </a:r>
          </a:p>
          <a:p>
            <a:r>
              <a:rPr lang="en-US" dirty="0"/>
              <a:t>John 6:67-69</a:t>
            </a:r>
          </a:p>
          <a:p>
            <a:pPr lvl="1"/>
            <a:r>
              <a:rPr lang="en-US" dirty="0"/>
              <a:t>Peter fully believed and accepted that there is no other hope but that hope that is Jesus</a:t>
            </a:r>
          </a:p>
          <a:p>
            <a:r>
              <a:rPr lang="en-US" dirty="0"/>
              <a:t>Peter’s faith caused him to cease being the fisherman he was when Jesus met him, and to truly become a disciple in all aspects of the word</a:t>
            </a:r>
          </a:p>
        </p:txBody>
      </p:sp>
    </p:spTree>
    <p:extLst>
      <p:ext uri="{BB962C8B-B14F-4D97-AF65-F5344CB8AC3E}">
        <p14:creationId xmlns:p14="http://schemas.microsoft.com/office/powerpoint/2010/main" val="49154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1584-72B9-4225-9749-38493CD5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Would Fail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BB345-88E3-4717-9B36-0652CF9F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Hebrews 11:32-40</a:t>
            </a:r>
          </a:p>
          <a:p>
            <a:r>
              <a:rPr lang="en-US" dirty="0"/>
              <a:t>Certainly we could add to this list Paul, Stephen, Philip, Barnabas, Timothy, Titus, …</a:t>
            </a:r>
          </a:p>
          <a:p>
            <a:r>
              <a:rPr lang="en-US" dirty="0"/>
              <a:t>As the Hebrews writer stated, time would fail to look at all of the examples of faith in the scriptures</a:t>
            </a:r>
          </a:p>
        </p:txBody>
      </p:sp>
    </p:spTree>
    <p:extLst>
      <p:ext uri="{BB962C8B-B14F-4D97-AF65-F5344CB8AC3E}">
        <p14:creationId xmlns:p14="http://schemas.microsoft.com/office/powerpoint/2010/main" val="121150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850E9-AC6B-42F7-8711-6B673A7A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F639F-3F27-4A1C-8A93-3B00B328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say they have faith</a:t>
            </a:r>
          </a:p>
          <a:p>
            <a:r>
              <a:rPr lang="en-US" dirty="0"/>
              <a:t>It is easy to say:</a:t>
            </a:r>
          </a:p>
          <a:p>
            <a:pPr lvl="1"/>
            <a:r>
              <a:rPr lang="en-US" dirty="0"/>
              <a:t>I have faith in Jesus</a:t>
            </a:r>
          </a:p>
          <a:p>
            <a:pPr lvl="1"/>
            <a:r>
              <a:rPr lang="en-US" dirty="0"/>
              <a:t>I have faith in what He taught</a:t>
            </a:r>
          </a:p>
          <a:p>
            <a:pPr lvl="1"/>
            <a:r>
              <a:rPr lang="en-US" dirty="0"/>
              <a:t>I have faith that He came to save, He died for me, He was raised that I might have hope</a:t>
            </a:r>
          </a:p>
          <a:p>
            <a:r>
              <a:rPr lang="en-US" dirty="0"/>
              <a:t>The people we discussed today (and the many we left out) never had to say these things</a:t>
            </a:r>
          </a:p>
          <a:p>
            <a:r>
              <a:rPr lang="en-US" dirty="0"/>
              <a:t>Truly they showed their faith (James 2:18)</a:t>
            </a:r>
          </a:p>
        </p:txBody>
      </p:sp>
    </p:spTree>
    <p:extLst>
      <p:ext uri="{BB962C8B-B14F-4D97-AF65-F5344CB8AC3E}">
        <p14:creationId xmlns:p14="http://schemas.microsoft.com/office/powerpoint/2010/main" val="685682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A9341-F194-4ED5-8728-E8F3B10D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First Loved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C95A2-8F32-4D3E-8AA2-914E8DA5A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as easy to:</a:t>
            </a:r>
          </a:p>
          <a:p>
            <a:pPr lvl="1"/>
            <a:r>
              <a:rPr lang="en-US" dirty="0"/>
              <a:t>Leave all to follow Him</a:t>
            </a:r>
          </a:p>
          <a:p>
            <a:pPr lvl="1"/>
            <a:r>
              <a:rPr lang="en-US" dirty="0"/>
              <a:t>Follow what He taught</a:t>
            </a:r>
          </a:p>
          <a:p>
            <a:pPr lvl="1"/>
            <a:r>
              <a:rPr lang="en-US" dirty="0"/>
              <a:t>Follow only because He warned of the great consequences</a:t>
            </a:r>
          </a:p>
          <a:p>
            <a:pPr lvl="1"/>
            <a:r>
              <a:rPr lang="en-US" dirty="0"/>
              <a:t>Follow because He spoke of great rewards</a:t>
            </a:r>
          </a:p>
          <a:p>
            <a:r>
              <a:rPr lang="en-US" dirty="0"/>
              <a:t>Faith is not choosing to follow Jesus</a:t>
            </a:r>
          </a:p>
        </p:txBody>
      </p:sp>
    </p:spTree>
    <p:extLst>
      <p:ext uri="{BB962C8B-B14F-4D97-AF65-F5344CB8AC3E}">
        <p14:creationId xmlns:p14="http://schemas.microsoft.com/office/powerpoint/2010/main" val="79074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6E9B-7BC8-4F4A-9F41-82BD49481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First Loved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42E2C-0795-48CF-8840-125EC2A1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Faith is following Jesus</a:t>
            </a:r>
          </a:p>
          <a:p>
            <a:pPr lvl="1"/>
            <a:r>
              <a:rPr lang="en-US" dirty="0"/>
              <a:t>It is not a thought</a:t>
            </a:r>
          </a:p>
          <a:p>
            <a:pPr lvl="1"/>
            <a:r>
              <a:rPr lang="en-US" dirty="0"/>
              <a:t>It is not a feeling or a belief</a:t>
            </a:r>
          </a:p>
          <a:p>
            <a:pPr lvl="1"/>
            <a:r>
              <a:rPr lang="en-US" dirty="0"/>
              <a:t>It is an action</a:t>
            </a:r>
          </a:p>
          <a:p>
            <a:r>
              <a:rPr lang="en-US" dirty="0"/>
              <a:t>Faith is leaving behind the old life of sin</a:t>
            </a:r>
          </a:p>
          <a:p>
            <a:pPr lvl="1"/>
            <a:r>
              <a:rPr lang="en-US" dirty="0"/>
              <a:t>Faith is walking forward, sometimes without knowing where we are going</a:t>
            </a:r>
          </a:p>
          <a:p>
            <a:pPr lvl="1"/>
            <a:r>
              <a:rPr lang="en-US" dirty="0"/>
              <a:t>Faith is completely trusting that everything God said will indeed come to pass</a:t>
            </a:r>
          </a:p>
        </p:txBody>
      </p:sp>
    </p:spTree>
    <p:extLst>
      <p:ext uri="{BB962C8B-B14F-4D97-AF65-F5344CB8AC3E}">
        <p14:creationId xmlns:p14="http://schemas.microsoft.com/office/powerpoint/2010/main" val="2529440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61E47-B4E5-498D-80C1-2EF911119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 You Live By Faith?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8AC11-9599-407C-80E5-016657A2D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1FE4-8116-47EA-9A22-76C6D105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Just Shall Live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0E63A-36C8-4731-850C-41697E76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“The just shall live by faith”</a:t>
            </a:r>
          </a:p>
          <a:p>
            <a:pPr lvl="1"/>
            <a:r>
              <a:rPr lang="en-US" dirty="0" err="1"/>
              <a:t>Hab</a:t>
            </a:r>
            <a:r>
              <a:rPr lang="en-US" dirty="0"/>
              <a:t> 2:4, Rom 1:17, Gal 3:11, </a:t>
            </a:r>
            <a:r>
              <a:rPr lang="en-US" dirty="0" err="1"/>
              <a:t>Heb</a:t>
            </a:r>
            <a:r>
              <a:rPr lang="en-US" dirty="0"/>
              <a:t> 10:38</a:t>
            </a:r>
          </a:p>
          <a:p>
            <a:r>
              <a:rPr lang="en-US" dirty="0"/>
              <a:t>We could spend substantial time discussing what faith is</a:t>
            </a:r>
          </a:p>
          <a:p>
            <a:r>
              <a:rPr lang="en-US" dirty="0"/>
              <a:t>We could work to explicitly define it from the scriptures</a:t>
            </a:r>
          </a:p>
          <a:p>
            <a:r>
              <a:rPr lang="en-US" dirty="0"/>
              <a:t>What should faith mean in your life?</a:t>
            </a:r>
          </a:p>
          <a:p>
            <a:r>
              <a:rPr lang="en-US" dirty="0"/>
              <a:t>Rather than focus on definitions, we will look at some examples of how some have lived by faith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1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087A-C866-40B6-980E-CC6517C5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53DEF-A478-4B39-A3C9-96FACAF18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Hebrews 11:7</a:t>
            </a:r>
          </a:p>
          <a:p>
            <a:pPr lvl="1"/>
            <a:r>
              <a:rPr lang="en-US" dirty="0"/>
              <a:t>By faith Noah prepared an ark because of a warning he heard</a:t>
            </a:r>
          </a:p>
          <a:p>
            <a:pPr lvl="1"/>
            <a:r>
              <a:rPr lang="en-US" dirty="0"/>
              <a:t>Before ever saw any indication that such disaster would come</a:t>
            </a:r>
          </a:p>
          <a:p>
            <a:r>
              <a:rPr lang="en-US" dirty="0"/>
              <a:t>Genesis 6:13-14</a:t>
            </a:r>
          </a:p>
          <a:p>
            <a:pPr lvl="1"/>
            <a:r>
              <a:rPr lang="en-US" dirty="0"/>
              <a:t>He could have had no realistic idea of exactly what was coming</a:t>
            </a:r>
          </a:p>
          <a:p>
            <a:pPr lvl="1"/>
            <a:r>
              <a:rPr lang="en-US" dirty="0"/>
              <a:t>Yet he made an ark to the exact specifications that God told him</a:t>
            </a:r>
          </a:p>
          <a:p>
            <a:r>
              <a:rPr lang="en-US" dirty="0"/>
              <a:t>Noah showed his faith by following God’s commands, not because he fully understood the danger coming, but because God told him it would come</a:t>
            </a:r>
          </a:p>
        </p:txBody>
      </p:sp>
    </p:spTree>
    <p:extLst>
      <p:ext uri="{BB962C8B-B14F-4D97-AF65-F5344CB8AC3E}">
        <p14:creationId xmlns:p14="http://schemas.microsoft.com/office/powerpoint/2010/main" val="35065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983B-49DB-44B5-91C3-70DB75EE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EDA50-A200-401E-A736-A65771A9B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Genesis 12:1-4</a:t>
            </a:r>
          </a:p>
          <a:p>
            <a:pPr lvl="1"/>
            <a:r>
              <a:rPr lang="en-US" dirty="0"/>
              <a:t>Abram lived in his fathers house for 75 years</a:t>
            </a:r>
          </a:p>
          <a:p>
            <a:pPr lvl="1"/>
            <a:r>
              <a:rPr lang="en-US" dirty="0"/>
              <a:t>At the command of God, he left for a foreign land</a:t>
            </a:r>
          </a:p>
          <a:p>
            <a:pPr lvl="2"/>
            <a:r>
              <a:rPr lang="en-US" dirty="0"/>
              <a:t>He didn’t know where he was going or what he would do</a:t>
            </a:r>
          </a:p>
          <a:p>
            <a:pPr lvl="2"/>
            <a:r>
              <a:rPr lang="en-US" dirty="0"/>
              <a:t>He didn’t first stop to consider how he would support Sarai and Lot</a:t>
            </a:r>
          </a:p>
          <a:p>
            <a:r>
              <a:rPr lang="en-US" dirty="0"/>
              <a:t>His faith caused him to enter into much uncertainty without doubt, trusting in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413578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BBE4-C99A-435D-97C9-2394A876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76A1-431F-47A9-8E77-1CE69A2E9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Genesis 22:1-10</a:t>
            </a:r>
          </a:p>
          <a:p>
            <a:pPr lvl="1"/>
            <a:r>
              <a:rPr lang="en-US" dirty="0"/>
              <a:t>Abraham had been given promises that through Isaac he would be the father of many nations</a:t>
            </a:r>
          </a:p>
          <a:p>
            <a:pPr lvl="1"/>
            <a:r>
              <a:rPr lang="en-US" dirty="0"/>
              <a:t>Yet because of his faith, he was willing to offer Isaac as a sacrifice not knowing how this promise would be fulfilled</a:t>
            </a:r>
          </a:p>
          <a:p>
            <a:pPr lvl="2"/>
            <a:r>
              <a:rPr lang="en-US" dirty="0"/>
              <a:t>The Hebrew writer noted that he figured that God was able to raise up Isaac even from the dead (</a:t>
            </a:r>
            <a:r>
              <a:rPr lang="en-US" dirty="0" err="1"/>
              <a:t>Heb</a:t>
            </a:r>
            <a:r>
              <a:rPr lang="en-US" dirty="0"/>
              <a:t> 11:19)</a:t>
            </a:r>
          </a:p>
          <a:p>
            <a:r>
              <a:rPr lang="en-US" dirty="0"/>
              <a:t>Because of his faith, he was willing to give up his son solely because it was God’s will</a:t>
            </a:r>
          </a:p>
        </p:txBody>
      </p:sp>
    </p:spTree>
    <p:extLst>
      <p:ext uri="{BB962C8B-B14F-4D97-AF65-F5344CB8AC3E}">
        <p14:creationId xmlns:p14="http://schemas.microsoft.com/office/powerpoint/2010/main" val="4720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07F9-2B10-40B0-8388-FF2DDB7E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Joseph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05E63-0C2E-4C66-BF3B-9AAF145FB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Sold into slavery by his jealous brothers (Gen 37:19-28)</a:t>
            </a:r>
          </a:p>
          <a:p>
            <a:r>
              <a:rPr lang="en-US" dirty="0"/>
              <a:t>Committed to prison because of the lies of Potiphar’s wife (Gen 39:2-20)</a:t>
            </a:r>
          </a:p>
          <a:p>
            <a:r>
              <a:rPr lang="en-US" dirty="0"/>
              <a:t>Forgotten about for 2 years by the butler whose dreams he interpreted (Gen 40:21-41:9)</a:t>
            </a:r>
          </a:p>
          <a:p>
            <a:r>
              <a:rPr lang="en-US" dirty="0"/>
              <a:t>Put in positions of authority he never abused</a:t>
            </a:r>
          </a:p>
          <a:p>
            <a:r>
              <a:rPr lang="en-US" dirty="0"/>
              <a:t>His brothers came pleading to buy food for their family, he showed them kindness (Gen 50:20-21)</a:t>
            </a:r>
          </a:p>
          <a:p>
            <a:r>
              <a:rPr lang="en-US" dirty="0"/>
              <a:t>Through all the difficulties he faced, his faith allowed him to see that God still controlled all things</a:t>
            </a:r>
          </a:p>
        </p:txBody>
      </p:sp>
    </p:spTree>
    <p:extLst>
      <p:ext uri="{BB962C8B-B14F-4D97-AF65-F5344CB8AC3E}">
        <p14:creationId xmlns:p14="http://schemas.microsoft.com/office/powerpoint/2010/main" val="66285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32FA-AE67-49F3-BBB9-3F4A03F1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CA22-1026-491A-97F8-A279736FB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He continued to go before Pharaoh and make demands before him</a:t>
            </a:r>
          </a:p>
          <a:p>
            <a:r>
              <a:rPr lang="en-US" dirty="0"/>
              <a:t>He lead all of Israel away into a wilderness</a:t>
            </a:r>
          </a:p>
          <a:p>
            <a:r>
              <a:rPr lang="en-US" dirty="0"/>
              <a:t>He did not grumble with the rest of Israel when they were hungry and thirsty</a:t>
            </a:r>
          </a:p>
          <a:p>
            <a:r>
              <a:rPr lang="en-US" dirty="0"/>
              <a:t>He continued to be confronted with their grumblings and did not lose heart in them</a:t>
            </a:r>
          </a:p>
          <a:p>
            <a:r>
              <a:rPr lang="en-US" dirty="0"/>
              <a:t>His faith allowed him to trust in the promises of God and ignore all of the signs that caused the rest of Israel to continue to lose heart</a:t>
            </a:r>
          </a:p>
        </p:txBody>
      </p:sp>
    </p:spTree>
    <p:extLst>
      <p:ext uri="{BB962C8B-B14F-4D97-AF65-F5344CB8AC3E}">
        <p14:creationId xmlns:p14="http://schemas.microsoft.com/office/powerpoint/2010/main" val="139569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8BFF5-D94F-43F3-8769-1B25410F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Caleb &amp; Joshua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3484E-F6D5-49A9-B1FC-EE2129E0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Numbers 14:7-9</a:t>
            </a:r>
          </a:p>
          <a:p>
            <a:pPr lvl="1"/>
            <a:r>
              <a:rPr lang="en-US" dirty="0"/>
              <a:t>12 spies went to spy out the land</a:t>
            </a:r>
          </a:p>
          <a:p>
            <a:pPr lvl="1"/>
            <a:r>
              <a:rPr lang="en-US" dirty="0"/>
              <a:t>10 spies perceived the inhabitants to be too great to be able to go up against</a:t>
            </a:r>
          </a:p>
          <a:p>
            <a:pPr lvl="1"/>
            <a:r>
              <a:rPr lang="en-US" dirty="0"/>
              <a:t>At that report, the people were ready to make themselves a captain to take them back into the bondage of Egypt</a:t>
            </a:r>
          </a:p>
          <a:p>
            <a:pPr lvl="1"/>
            <a:r>
              <a:rPr lang="en-US" dirty="0"/>
              <a:t>“If the Lord delights in us…”</a:t>
            </a:r>
          </a:p>
          <a:p>
            <a:pPr lvl="1"/>
            <a:r>
              <a:rPr lang="en-US" dirty="0"/>
              <a:t>Caleb &amp; Joshua saw the inhabitants too, but they knew the promises of God and had the faith to trust in them</a:t>
            </a:r>
          </a:p>
        </p:txBody>
      </p:sp>
    </p:spTree>
    <p:extLst>
      <p:ext uri="{BB962C8B-B14F-4D97-AF65-F5344CB8AC3E}">
        <p14:creationId xmlns:p14="http://schemas.microsoft.com/office/powerpoint/2010/main" val="371403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27F2-DE3C-410A-B6D3-7587D0DA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Joshua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B7B0-D589-41F8-9973-AB95ECDB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Joshua took Israel up against several great cities and defeated them</a:t>
            </a:r>
          </a:p>
          <a:p>
            <a:r>
              <a:rPr lang="en-US" dirty="0"/>
              <a:t>Joshua read to them the word of God</a:t>
            </a:r>
          </a:p>
          <a:p>
            <a:r>
              <a:rPr lang="en-US" dirty="0"/>
              <a:t>He continued to teach them of God and His will</a:t>
            </a:r>
          </a:p>
          <a:p>
            <a:r>
              <a:rPr lang="en-US" dirty="0"/>
              <a:t>He recognized that serving God is not a choice we can make yesterday or tomorrow, but “this day” (Josh 24:15)</a:t>
            </a:r>
          </a:p>
          <a:p>
            <a:r>
              <a:rPr lang="en-US" dirty="0"/>
              <a:t>His faith allowed him and Israel to do things that human reason would not allow</a:t>
            </a:r>
          </a:p>
          <a:p>
            <a:r>
              <a:rPr lang="en-US" dirty="0"/>
              <a:t>His faith allowed him and Israel to receive the promises of God</a:t>
            </a:r>
          </a:p>
        </p:txBody>
      </p:sp>
    </p:spTree>
    <p:extLst>
      <p:ext uri="{BB962C8B-B14F-4D97-AF65-F5344CB8AC3E}">
        <p14:creationId xmlns:p14="http://schemas.microsoft.com/office/powerpoint/2010/main" val="40049036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1059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Examples Of Faith</vt:lpstr>
      <vt:lpstr>The Just Shall Live By Faith</vt:lpstr>
      <vt:lpstr>Consider Noah</vt:lpstr>
      <vt:lpstr>Consider Abraham</vt:lpstr>
      <vt:lpstr>Consider Abraham</vt:lpstr>
      <vt:lpstr>Consider Joseph</vt:lpstr>
      <vt:lpstr>Consider Moses</vt:lpstr>
      <vt:lpstr>Consider Caleb &amp; Joshua</vt:lpstr>
      <vt:lpstr>Consider Joshua</vt:lpstr>
      <vt:lpstr>Consider David</vt:lpstr>
      <vt:lpstr>Consider Peter</vt:lpstr>
      <vt:lpstr>Time Would Fail</vt:lpstr>
      <vt:lpstr>Easy To Say</vt:lpstr>
      <vt:lpstr>He First Loved Us</vt:lpstr>
      <vt:lpstr>He First Loved Us</vt:lpstr>
      <vt:lpstr>Do You Live By Faith?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Faith</dc:title>
  <dc:creator>Justin Witt</dc:creator>
  <cp:lastModifiedBy>Justin Witt</cp:lastModifiedBy>
  <cp:revision>8</cp:revision>
  <dcterms:created xsi:type="dcterms:W3CDTF">2018-11-04T18:39:02Z</dcterms:created>
  <dcterms:modified xsi:type="dcterms:W3CDTF">2018-11-04T20:46:33Z</dcterms:modified>
</cp:coreProperties>
</file>