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509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6C8E1C5-4B29-422B-9625-69B2890576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F853BC-B7EC-49BE-BD70-AFD1B7D4620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CFC8817-C1B9-4631-8962-38E504A3A4FA}" type="datetimeFigureOut">
              <a:rPr lang="en-US" altLang="en-US"/>
              <a:pPr/>
              <a:t>9/9/2018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7F1BF38-52D3-45D3-8A4A-42FF4F55C70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70EFA33-D8EE-4A8F-946C-DEB5317935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F7950-3416-44E7-8EE2-EF3B78A93F1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A82627-2BB3-4F22-B949-DCDA221082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84476C8-D1A4-41E7-A655-AC71C39EE8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859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E8170608-9B9F-4687-A406-E517D4CCE64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15">
            <a:extLst>
              <a:ext uri="{FF2B5EF4-FFF2-40B4-BE49-F238E27FC236}">
                <a16:creationId xmlns:a16="http://schemas.microsoft.com/office/drawing/2014/main" id="{C4180F9D-4A33-4D0C-A78D-67A826741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9C951C-2649-4EBD-AD32-06B2716CACC1}" type="datetimeFigureOut">
              <a:rPr lang="en-US" altLang="en-US"/>
              <a:pPr/>
              <a:t>9/9/2018</a:t>
            </a:fld>
            <a:endParaRPr lang="en-US" altLang="en-US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39AF3366-3A2E-4CC4-B7AB-9CB87CF83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>
            <a:extLst>
              <a:ext uri="{FF2B5EF4-FFF2-40B4-BE49-F238E27FC236}">
                <a16:creationId xmlns:a16="http://schemas.microsoft.com/office/drawing/2014/main" id="{6CB2104B-624D-453E-9609-53ABADEC8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7918745F-6720-4643-BB5C-FEBD93FAFF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6875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>
            <a:extLst>
              <a:ext uri="{FF2B5EF4-FFF2-40B4-BE49-F238E27FC236}">
                <a16:creationId xmlns:a16="http://schemas.microsoft.com/office/drawing/2014/main" id="{61623035-901A-4EDD-BB32-D0BF89DE6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4198E1-0BDF-4BF8-9FA3-15C881BC75AA}" type="datetimeFigureOut">
              <a:rPr lang="en-US" altLang="en-US"/>
              <a:pPr/>
              <a:t>9/9/2018</a:t>
            </a:fld>
            <a:endParaRPr lang="en-US" altLang="en-US"/>
          </a:p>
        </p:txBody>
      </p:sp>
      <p:sp>
        <p:nvSpPr>
          <p:cNvPr id="5" name="Footer Placeholder 27">
            <a:extLst>
              <a:ext uri="{FF2B5EF4-FFF2-40B4-BE49-F238E27FC236}">
                <a16:creationId xmlns:a16="http://schemas.microsoft.com/office/drawing/2014/main" id="{00564141-DBF7-43BA-BF2B-5EC0D7A0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5B9A4A7-2306-4C54-A2F1-9EF8CB76F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B0AB8-41A8-41DE-AC75-266FFD39E7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8340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069D3-4F3F-4C15-B173-7C8551D9D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16C07B-0B1F-4B28-B1F8-CF77F350D5FF}" type="datetimeFigureOut">
              <a:rPr lang="en-US" altLang="en-US"/>
              <a:pPr/>
              <a:t>9/9/2018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93819-4F0B-436C-806D-CCD6871AD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003EC-193D-4674-AED6-0426D2CAC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F4112-C025-44CF-9DCC-89A1FAE8C4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1636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B3506B2D-ABDE-462C-B5B8-671C4E9EF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A56CB5-6A83-4A32-902B-A5E384B91D92}" type="datetimeFigureOut">
              <a:rPr lang="en-US" altLang="en-US"/>
              <a:pPr/>
              <a:t>9/9/2018</a:t>
            </a:fld>
            <a:endParaRPr lang="en-US" altLang="en-US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4E2417EE-D079-49CA-B624-D7138CA9A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4E03865F-51C8-4B0C-9BBC-2DE7619B9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E6B3A56B-A2E6-41CE-BCBE-262C75B10A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46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B6FF6F03-9729-4CD2-AB57-256F01A6A26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8">
            <a:extLst>
              <a:ext uri="{FF2B5EF4-FFF2-40B4-BE49-F238E27FC236}">
                <a16:creationId xmlns:a16="http://schemas.microsoft.com/office/drawing/2014/main" id="{CEFF36F5-0B3E-4390-94A5-27E05A7E0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203E6F-EF18-48A9-A0B4-A174665B1DC7}" type="datetimeFigureOut">
              <a:rPr lang="en-US" altLang="en-US"/>
              <a:pPr/>
              <a:t>9/9/2018</a:t>
            </a:fld>
            <a:endParaRPr lang="en-US" altLang="en-US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26AEFE12-4550-4664-A4B6-8A72A07C8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>
            <a:extLst>
              <a:ext uri="{FF2B5EF4-FFF2-40B4-BE49-F238E27FC236}">
                <a16:creationId xmlns:a16="http://schemas.microsoft.com/office/drawing/2014/main" id="{23A16787-BCD1-4CA8-838C-869972E07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F6281-FC14-4FC1-8FF5-6AA1BDE0A9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8734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29CCB9E3-BC68-4D46-B28C-C4F6A5825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11090F-BE8B-4553-A484-03833A86BE0E}" type="datetimeFigureOut">
              <a:rPr lang="en-US" altLang="en-US"/>
              <a:pPr/>
              <a:t>9/9/2018</a:t>
            </a:fld>
            <a:endParaRPr lang="en-US" altLang="en-US"/>
          </a:p>
        </p:txBody>
      </p:sp>
      <p:sp>
        <p:nvSpPr>
          <p:cNvPr id="6" name="Footer Placeholder 27">
            <a:extLst>
              <a:ext uri="{FF2B5EF4-FFF2-40B4-BE49-F238E27FC236}">
                <a16:creationId xmlns:a16="http://schemas.microsoft.com/office/drawing/2014/main" id="{DE51849A-871A-4894-9BD3-1786BEBFF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9C0A6E7B-0EF1-4E0B-A59B-9F26F2594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898AE-A217-491D-A748-DA11ECAC82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3185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5D69A319-622A-4D42-83DB-611232ED508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>
            <a:extLst>
              <a:ext uri="{FF2B5EF4-FFF2-40B4-BE49-F238E27FC236}">
                <a16:creationId xmlns:a16="http://schemas.microsoft.com/office/drawing/2014/main" id="{09C716F6-020B-4DE0-B32F-F7ACA8F36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306FA4-E889-4B05-A87C-07D7E8969C72}" type="datetimeFigureOut">
              <a:rPr lang="en-US" altLang="en-US"/>
              <a:pPr/>
              <a:t>9/9/2018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5501412D-13E2-4A9E-BAF0-5152D7785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889242B5-0F69-459E-8CDC-D8746B399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C3B3433D-0E5E-4AE2-A8B0-09619AAB5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8488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0">
            <a:extLst>
              <a:ext uri="{FF2B5EF4-FFF2-40B4-BE49-F238E27FC236}">
                <a16:creationId xmlns:a16="http://schemas.microsoft.com/office/drawing/2014/main" id="{6F4E1FA9-0EE2-43AD-82C2-99682137E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031143-E83D-4C8E-B421-D6347C6F2AEA}" type="datetimeFigureOut">
              <a:rPr lang="en-US" altLang="en-US"/>
              <a:pPr/>
              <a:t>9/9/2018</a:t>
            </a:fld>
            <a:endParaRPr lang="en-US" altLang="en-US"/>
          </a:p>
        </p:txBody>
      </p:sp>
      <p:sp>
        <p:nvSpPr>
          <p:cNvPr id="4" name="Footer Placeholder 27">
            <a:extLst>
              <a:ext uri="{FF2B5EF4-FFF2-40B4-BE49-F238E27FC236}">
                <a16:creationId xmlns:a16="http://schemas.microsoft.com/office/drawing/2014/main" id="{AFA59605-9C4A-4CAF-AAB5-EC22AF602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795AB3-C36B-42B7-B34F-5977C9743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F9B4D-7828-4B71-A3F4-BB8AB4B143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01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4C166DC3-CB39-4A5B-817C-52B2D7CEC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CDB54F-C197-4F37-942B-A5EE5E7807F2}" type="datetimeFigureOut">
              <a:rPr lang="en-US" altLang="en-US"/>
              <a:pPr/>
              <a:t>9/9/2018</a:t>
            </a:fld>
            <a:endParaRPr lang="en-US" altLang="en-US"/>
          </a:p>
        </p:txBody>
      </p:sp>
      <p:sp>
        <p:nvSpPr>
          <p:cNvPr id="3" name="Footer Placeholder 23">
            <a:extLst>
              <a:ext uri="{FF2B5EF4-FFF2-40B4-BE49-F238E27FC236}">
                <a16:creationId xmlns:a16="http://schemas.microsoft.com/office/drawing/2014/main" id="{C4874FAD-210A-4017-8363-EB030A6FA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EC357BD0-13A1-48D7-A3E3-336126681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DC34A-B948-4E05-8A12-66A6F694F7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19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25B50B62-21E6-463B-B86D-CCE56313B6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24">
            <a:extLst>
              <a:ext uri="{FF2B5EF4-FFF2-40B4-BE49-F238E27FC236}">
                <a16:creationId xmlns:a16="http://schemas.microsoft.com/office/drawing/2014/main" id="{6FC5FEC0-F2EA-436A-844A-3681A9C2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43A251-19DC-4AD3-987D-D6A15FCEB048}" type="datetimeFigureOut">
              <a:rPr lang="en-US" altLang="en-US"/>
              <a:pPr/>
              <a:t>9/9/2018</a:t>
            </a:fld>
            <a:endParaRPr lang="en-US" altLang="en-US"/>
          </a:p>
        </p:txBody>
      </p:sp>
      <p:sp>
        <p:nvSpPr>
          <p:cNvPr id="7" name="Footer Placeholder 28">
            <a:extLst>
              <a:ext uri="{FF2B5EF4-FFF2-40B4-BE49-F238E27FC236}">
                <a16:creationId xmlns:a16="http://schemas.microsoft.com/office/drawing/2014/main" id="{9BD7B50C-17F1-4A24-A9E2-B7139ABA8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218CA7D-C7F7-431F-9DB9-0EBCCD482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5DE12-DA79-42CD-B540-967BD7F89B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1402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921027FE-EE96-42A1-B844-CF5C31E7E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8BE4F7-B32C-4F82-9D4A-A2A63A38E5D5}" type="datetimeFigureOut">
              <a:rPr lang="en-US" altLang="en-US"/>
              <a:pPr/>
              <a:t>9/9/2018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7675D40-F500-404B-915D-83743515F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>
            <a:extLst>
              <a:ext uri="{FF2B5EF4-FFF2-40B4-BE49-F238E27FC236}">
                <a16:creationId xmlns:a16="http://schemas.microsoft.com/office/drawing/2014/main" id="{51B329C3-9BDF-41E7-B384-B8130B194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9C6F4-D3C6-45F0-A30A-7576FA683F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309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FDF6A5AF-C3EF-4A59-8F38-09F05800B5B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29" name="Text Placeholder 7">
            <a:extLst>
              <a:ext uri="{FF2B5EF4-FFF2-40B4-BE49-F238E27FC236}">
                <a16:creationId xmlns:a16="http://schemas.microsoft.com/office/drawing/2014/main" id="{EEAB216A-7A69-4F69-8E26-A2A9D9D1AB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B3BC95C2-4286-466F-9B3C-900B34528E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D38E27"/>
                </a:solidFill>
              </a:defRPr>
            </a:lvl1pPr>
          </a:lstStyle>
          <a:p>
            <a:fld id="{9E7E12BA-1767-4848-A0F6-53D269590A2E}" type="datetimeFigureOut">
              <a:rPr lang="en-US" altLang="en-US"/>
              <a:pPr/>
              <a:t>9/9/2018</a:t>
            </a:fld>
            <a:endParaRPr lang="en-US" altLang="en-US"/>
          </a:p>
        </p:txBody>
      </p:sp>
      <p:sp>
        <p:nvSpPr>
          <p:cNvPr id="28" name="Footer Placeholder 27">
            <a:extLst>
              <a:ext uri="{FF2B5EF4-FFF2-40B4-BE49-F238E27FC236}">
                <a16:creationId xmlns:a16="http://schemas.microsoft.com/office/drawing/2014/main" id="{E605B275-8FF0-4CAB-83FB-CD7F83D5F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DAB185-70BC-4D9A-A2E1-C35CE05F8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fld id="{0C897613-7DF3-42DC-A3E5-A78BE6C6A6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EE802D7E-3ABF-4BD5-94D4-146909ECB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7F83E14A-F335-483F-85B3-5097204A59A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1E8A736C-D67A-4788-BD60-8D70F46FC50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87" r:id="rId4"/>
    <p:sldLayoutId id="2147483793" r:id="rId5"/>
    <p:sldLayoutId id="2147483788" r:id="rId6"/>
    <p:sldLayoutId id="2147483794" r:id="rId7"/>
    <p:sldLayoutId id="2147483795" r:id="rId8"/>
    <p:sldLayoutId id="2147483796" r:id="rId9"/>
    <p:sldLayoutId id="2147483789" r:id="rId10"/>
    <p:sldLayoutId id="21474837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MS PGothic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MS PGothic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MS PGothic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MS PGothic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23058-B73A-49AC-BEDB-DFB33590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4572000"/>
            <a:ext cx="8458200" cy="1222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>
                <a:ea typeface="+mj-ea"/>
              </a:rPr>
              <a:t>Stephen’s great sermon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B04F93-75FB-44F3-BB4A-EFB15190E0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3657600"/>
            <a:ext cx="84582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ea typeface="+mn-ea"/>
              </a:rPr>
              <a:t>Acts 7:1-60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E4980-C408-4EE3-8F2C-671E50048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cap="none" dirty="0">
                <a:ea typeface="+mj-ea"/>
              </a:rPr>
              <a:t>Four Charges Against Stephen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327A0-7EC8-4B60-A1ED-FEE71CA9E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05000"/>
            <a:ext cx="8686800" cy="3322638"/>
          </a:xfrm>
        </p:spPr>
        <p:txBody>
          <a:bodyPr/>
          <a:lstStyle/>
          <a:p>
            <a:pPr eaLnBrk="1" hangingPunct="1"/>
            <a:r>
              <a:rPr lang="en-US" altLang="en-US" sz="4000"/>
              <a:t>Acts 6:11-14:  Blasphemy against:</a:t>
            </a:r>
          </a:p>
          <a:p>
            <a:pPr eaLnBrk="1" hangingPunct="1"/>
            <a:r>
              <a:rPr lang="en-US" altLang="en-US" sz="4000"/>
              <a:t> -- God</a:t>
            </a:r>
          </a:p>
          <a:p>
            <a:pPr eaLnBrk="1" hangingPunct="1"/>
            <a:r>
              <a:rPr lang="en-US" altLang="en-US" sz="4000"/>
              <a:t> -- Moses</a:t>
            </a:r>
          </a:p>
          <a:p>
            <a:pPr eaLnBrk="1" hangingPunct="1"/>
            <a:r>
              <a:rPr lang="en-US" altLang="en-US" sz="4000"/>
              <a:t> -- the Law</a:t>
            </a:r>
          </a:p>
          <a:p>
            <a:pPr eaLnBrk="1" hangingPunct="1"/>
            <a:r>
              <a:rPr lang="en-US" altLang="en-US" sz="4000"/>
              <a:t> -- the Temple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3FC1C-5BAF-4CFE-8B2F-F41423790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cap="none" dirty="0">
                <a:ea typeface="+mj-ea"/>
              </a:rPr>
              <a:t>The Charge of Blasphemy Against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7EF49-164A-4F34-90DF-8C1B4B52B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05000"/>
            <a:ext cx="8686800" cy="4419600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4400" b="1" dirty="0">
                <a:ea typeface="+mn-ea"/>
              </a:rPr>
              <a:t>Acts 7:1-7  G</a:t>
            </a:r>
            <a:r>
              <a:rPr lang="en-US" sz="4000" b="1" dirty="0">
                <a:ea typeface="+mn-ea"/>
              </a:rPr>
              <a:t>od wondrously blesses Abraham.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4400" b="1" dirty="0">
                <a:ea typeface="+mn-ea"/>
              </a:rPr>
              <a:t>Acts 7:8-16      Isaac and the 12 patriarchs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4400" b="1" dirty="0">
                <a:ea typeface="+mn-ea"/>
              </a:rPr>
              <a:t>Stephen traces the early steps of God through Israel, and how God wonderfully worked in their lives.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"/>
              <a:defRPr/>
            </a:pPr>
            <a:endParaRPr lang="en-US" sz="3900" b="1" dirty="0">
              <a:ea typeface="+mn-ea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"/>
              <a:defRPr/>
            </a:pPr>
            <a:endParaRPr lang="en-US" i="1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37933-58ED-4445-A723-621779519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cap="none" dirty="0">
                <a:ea typeface="+mj-ea"/>
              </a:rPr>
              <a:t>The Charge of Blasphemy Against Moses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84FA1-D95F-4545-AEE4-9330EBA4C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8768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3700" b="1" dirty="0">
                <a:ea typeface="+mn-ea"/>
              </a:rPr>
              <a:t>Acts 7:17-28  Moses period in Egypt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3700" b="1" dirty="0">
                <a:ea typeface="+mn-ea"/>
              </a:rPr>
              <a:t>Acts 7:29      The period of isolation in </a:t>
            </a:r>
            <a:r>
              <a:rPr lang="en-US" sz="3700" b="1" dirty="0" err="1">
                <a:ea typeface="+mn-ea"/>
              </a:rPr>
              <a:t>Midian</a:t>
            </a:r>
            <a:r>
              <a:rPr lang="en-US" sz="3700" b="1" dirty="0">
                <a:ea typeface="+mn-ea"/>
              </a:rPr>
              <a:t>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3700" b="1" dirty="0">
                <a:ea typeface="+mn-ea"/>
              </a:rPr>
              <a:t>Acts 7:30-37  The period of ministry with the Israelites.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3700" b="1" dirty="0">
                <a:ea typeface="+mn-ea"/>
              </a:rPr>
              <a:t>V.37:   Moses predicted the coming of the Messiah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"/>
              <a:defRPr/>
            </a:pPr>
            <a:endParaRPr lang="en-US" sz="3900" b="1" dirty="0">
              <a:ea typeface="+mn-ea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"/>
              <a:defRPr/>
            </a:pPr>
            <a:endParaRPr lang="en-US" i="1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93EDF-839D-45E7-8258-FEE2AF7ED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700" cap="none" dirty="0">
                <a:ea typeface="+mj-ea"/>
              </a:rPr>
              <a:t>The Charge of Blasphemy Against the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5D028-5C47-400C-9E66-79C9ED3A0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876800"/>
          </a:xfrm>
        </p:spPr>
        <p:txBody>
          <a:bodyPr/>
          <a:lstStyle/>
          <a:p>
            <a:pPr eaLnBrk="1" hangingPunct="1"/>
            <a:r>
              <a:rPr lang="en-US" altLang="en-US" sz="3400" b="1"/>
              <a:t>Acts 7:38-43  Israelites rejected the law.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3400" b="1"/>
              <a:t>Quotes from Amos 5:25-27.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3400" b="1"/>
              <a:t>V. 53  </a:t>
            </a:r>
            <a:r>
              <a:rPr lang="ja-JP" altLang="en-US" sz="3400" b="1" i="1"/>
              <a:t>“</a:t>
            </a:r>
            <a:r>
              <a:rPr lang="en-US" altLang="ja-JP" sz="3400" b="1" i="1"/>
              <a:t>…you who received the law by angels and did not keep it…</a:t>
            </a:r>
            <a:r>
              <a:rPr lang="ja-JP" altLang="en-US" sz="3400" b="1" i="1"/>
              <a:t>”</a:t>
            </a:r>
            <a:endParaRPr lang="en-US" altLang="ja-JP" sz="3400" b="1"/>
          </a:p>
          <a:p>
            <a:pPr eaLnBrk="1" hangingPunct="1">
              <a:lnSpc>
                <a:spcPct val="150000"/>
              </a:lnSpc>
            </a:pPr>
            <a:r>
              <a:rPr lang="en-US" altLang="en-US" sz="3400" b="1"/>
              <a:t>Stephen turned the charge against him back onto the Sanhedrin!</a:t>
            </a:r>
          </a:p>
          <a:p>
            <a:pPr lvl="1" eaLnBrk="1" hangingPunct="1">
              <a:lnSpc>
                <a:spcPct val="150000"/>
              </a:lnSpc>
              <a:buFont typeface="Wingdings 2" panose="05020102010507070707" pitchFamily="18" charset="2"/>
              <a:buChar char=""/>
            </a:pPr>
            <a:endParaRPr lang="en-US" altLang="en-US" sz="3600" b="1"/>
          </a:p>
          <a:p>
            <a:pPr eaLnBrk="1" hangingPunct="1">
              <a:lnSpc>
                <a:spcPct val="150000"/>
              </a:lnSpc>
            </a:pPr>
            <a:endParaRPr lang="en-US" altLang="en-US" sz="30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B5D57-4FE4-457E-BCBA-FB9DAAD51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457200"/>
            <a:ext cx="9067800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500" cap="none" dirty="0">
                <a:ea typeface="+mj-ea"/>
              </a:rPr>
              <a:t>The Charge of Blasphemy Against the Temple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8F72E-0700-4649-920F-89E3ED53C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400" b="1"/>
              <a:t>Acts 7:44-50  The tabernacle and temple.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en-US" sz="3400" b="1"/>
              <a:t>Acts 17:24</a:t>
            </a:r>
            <a:r>
              <a:rPr lang="ja-JP" altLang="en-US" sz="3400" b="1" i="1"/>
              <a:t>“</a:t>
            </a:r>
            <a:r>
              <a:rPr lang="en-US" altLang="ja-JP" sz="3400" b="1" i="1"/>
              <a:t>…the Lord of heaven and earth does not live in temples made with hands…</a:t>
            </a:r>
            <a:r>
              <a:rPr lang="ja-JP" altLang="en-US" sz="3400" b="1" i="1"/>
              <a:t>”</a:t>
            </a:r>
            <a:endParaRPr lang="en-US" altLang="ja-JP" sz="3400" b="1" i="1"/>
          </a:p>
          <a:p>
            <a:pPr eaLnBrk="1" hangingPunct="1">
              <a:lnSpc>
                <a:spcPct val="140000"/>
              </a:lnSpc>
            </a:pPr>
            <a:r>
              <a:rPr lang="en-US" altLang="en-US" sz="3400" b="1"/>
              <a:t>Isaiah 66:1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en-US" sz="3400" b="1"/>
              <a:t>John 4:20-24;    God is worshipped in spirit and truth.</a:t>
            </a:r>
          </a:p>
          <a:p>
            <a:pPr lvl="1" eaLnBrk="1" hangingPunct="1">
              <a:lnSpc>
                <a:spcPct val="140000"/>
              </a:lnSpc>
              <a:buFont typeface="Wingdings 2" panose="05020102010507070707" pitchFamily="18" charset="2"/>
              <a:buChar char=""/>
            </a:pPr>
            <a:endParaRPr lang="en-US" altLang="en-US" sz="3600" b="1"/>
          </a:p>
          <a:p>
            <a:pPr eaLnBrk="1" hangingPunct="1">
              <a:lnSpc>
                <a:spcPct val="140000"/>
              </a:lnSpc>
            </a:pPr>
            <a:endParaRPr lang="en-US" altLang="en-US" sz="30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95E7F-6B82-4FF6-ADDF-80ED708A5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1000"/>
            <a:ext cx="7086600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cap="none" dirty="0">
                <a:ea typeface="+mj-ea"/>
              </a:rPr>
              <a:t>Stephen’s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D3CE5-6230-495A-B936-A90F36C13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400" b="1"/>
              <a:t>Acts 7:51-53  </a:t>
            </a:r>
          </a:p>
          <a:p>
            <a:pPr eaLnBrk="1" hangingPunct="1">
              <a:lnSpc>
                <a:spcPct val="140000"/>
              </a:lnSpc>
            </a:pPr>
            <a:r>
              <a:rPr lang="ja-JP" altLang="en-US" sz="3400" b="1" i="1"/>
              <a:t>“</a:t>
            </a:r>
            <a:r>
              <a:rPr lang="en-US" altLang="ja-JP" sz="3400" b="1" i="1"/>
              <a:t>…stiff-necked…</a:t>
            </a:r>
            <a:r>
              <a:rPr lang="ja-JP" altLang="en-US" sz="3400" b="1" i="1"/>
              <a:t>”</a:t>
            </a:r>
            <a:r>
              <a:rPr lang="en-US" altLang="ja-JP" sz="3400" b="1" i="1"/>
              <a:t>  </a:t>
            </a:r>
            <a:r>
              <a:rPr lang="en-US" altLang="ja-JP" sz="3400" b="1"/>
              <a:t> </a:t>
            </a:r>
            <a:endParaRPr lang="en-US" altLang="ja-JP" sz="3400" b="1" i="1"/>
          </a:p>
          <a:p>
            <a:pPr eaLnBrk="1" hangingPunct="1">
              <a:lnSpc>
                <a:spcPct val="140000"/>
              </a:lnSpc>
            </a:pPr>
            <a:r>
              <a:rPr lang="ja-JP" altLang="en-US" sz="3400" b="1" i="1"/>
              <a:t>“</a:t>
            </a:r>
            <a:r>
              <a:rPr lang="en-US" altLang="ja-JP" sz="3400" b="1" i="1"/>
              <a:t>…uncircumcised in their heart &amp; ears…</a:t>
            </a:r>
            <a:r>
              <a:rPr lang="ja-JP" altLang="en-US" sz="3400" b="1" i="1"/>
              <a:t>”</a:t>
            </a:r>
            <a:endParaRPr lang="en-US" altLang="ja-JP" sz="3400" b="1" i="1"/>
          </a:p>
          <a:p>
            <a:pPr eaLnBrk="1" hangingPunct="1">
              <a:lnSpc>
                <a:spcPct val="140000"/>
              </a:lnSpc>
            </a:pPr>
            <a:r>
              <a:rPr lang="ja-JP" altLang="en-US" sz="3400" b="1" i="1"/>
              <a:t>“</a:t>
            </a:r>
            <a:r>
              <a:rPr lang="en-US" altLang="ja-JP" sz="3400" b="1" i="1"/>
              <a:t>…always resist the Holy Spirit…</a:t>
            </a:r>
            <a:r>
              <a:rPr lang="ja-JP" altLang="en-US" sz="3400" b="1" i="1"/>
              <a:t>”</a:t>
            </a:r>
            <a:endParaRPr lang="en-US" altLang="ja-JP" sz="3400" b="1" i="1"/>
          </a:p>
          <a:p>
            <a:pPr eaLnBrk="1" hangingPunct="1">
              <a:lnSpc>
                <a:spcPct val="140000"/>
              </a:lnSpc>
            </a:pPr>
            <a:r>
              <a:rPr lang="ja-JP" altLang="en-US" sz="3400" b="1" i="1"/>
              <a:t>“</a:t>
            </a:r>
            <a:r>
              <a:rPr lang="en-US" altLang="ja-JP" sz="3400" b="1" i="1"/>
              <a:t>…killed the Just One…</a:t>
            </a:r>
            <a:r>
              <a:rPr lang="ja-JP" altLang="en-US" sz="3400" b="1" i="1"/>
              <a:t>”</a:t>
            </a:r>
            <a:endParaRPr lang="en-US" altLang="ja-JP" sz="3400" b="1" i="1"/>
          </a:p>
          <a:p>
            <a:pPr eaLnBrk="1" hangingPunct="1">
              <a:lnSpc>
                <a:spcPct val="140000"/>
              </a:lnSpc>
            </a:pPr>
            <a:r>
              <a:rPr lang="ja-JP" altLang="en-US" sz="3400" b="1" i="1"/>
              <a:t>“</a:t>
            </a:r>
            <a:r>
              <a:rPr lang="en-US" altLang="ja-JP" sz="3400" b="1" i="1"/>
              <a:t>…did not keep the law…</a:t>
            </a:r>
            <a:r>
              <a:rPr lang="ja-JP" altLang="en-US" sz="3400" b="1" i="1"/>
              <a:t>”</a:t>
            </a:r>
            <a:endParaRPr lang="en-US" altLang="ja-JP" sz="3400" b="1" i="1"/>
          </a:p>
          <a:p>
            <a:pPr lvl="1" eaLnBrk="1" hangingPunct="1">
              <a:lnSpc>
                <a:spcPct val="140000"/>
              </a:lnSpc>
              <a:buFont typeface="Wingdings 2" panose="05020102010507070707" pitchFamily="18" charset="2"/>
              <a:buChar char=""/>
            </a:pPr>
            <a:endParaRPr lang="en-US" altLang="en-US" sz="3600" b="1"/>
          </a:p>
          <a:p>
            <a:pPr eaLnBrk="1" hangingPunct="1">
              <a:lnSpc>
                <a:spcPct val="140000"/>
              </a:lnSpc>
            </a:pPr>
            <a:endParaRPr lang="en-US" altLang="en-US" sz="30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DB3A5-E7E5-47D3-98BC-378A96801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1000"/>
            <a:ext cx="7086600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cap="none" dirty="0">
                <a:ea typeface="+mj-ea"/>
              </a:rPr>
              <a:t>Stephen’s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CF498-202A-47FF-A649-EB47203A9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181600"/>
          </a:xfrm>
        </p:spPr>
        <p:txBody>
          <a:bodyPr/>
          <a:lstStyle/>
          <a:p>
            <a:pPr eaLnBrk="1" hangingPunct="1"/>
            <a:r>
              <a:rPr lang="en-US" altLang="en-US" sz="2800"/>
              <a:t>They had accused Stephen of blaspheming the holy place….</a:t>
            </a:r>
          </a:p>
          <a:p>
            <a:pPr lvl="1" eaLnBrk="1" hangingPunct="1">
              <a:buFont typeface="Wingdings 2" panose="05020102010507070707" pitchFamily="18" charset="2"/>
              <a:buChar char=""/>
            </a:pPr>
            <a:r>
              <a:rPr lang="en-US" altLang="en-US"/>
              <a:t>…he accused them of resisting the Holy Spirit.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altLang="en-US" sz="1000"/>
          </a:p>
          <a:p>
            <a:pPr eaLnBrk="1" hangingPunct="1"/>
            <a:r>
              <a:rPr lang="en-US" altLang="en-US" sz="2800"/>
              <a:t>They had accused him of disrespecting Moses, the man of God…</a:t>
            </a:r>
          </a:p>
          <a:p>
            <a:pPr lvl="1" eaLnBrk="1" hangingPunct="1">
              <a:buFont typeface="Wingdings 2" panose="05020102010507070707" pitchFamily="18" charset="2"/>
              <a:buChar char=""/>
            </a:pPr>
            <a:r>
              <a:rPr lang="en-US" altLang="en-US"/>
              <a:t>He accused them of slaying Jesus, the Messiah of God.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altLang="en-US" sz="1000"/>
          </a:p>
          <a:p>
            <a:pPr eaLnBrk="1" hangingPunct="1"/>
            <a:r>
              <a:rPr lang="en-US" altLang="en-US" sz="2800"/>
              <a:t>They had accused him of blaspheming the law…</a:t>
            </a:r>
          </a:p>
          <a:p>
            <a:pPr lvl="1" eaLnBrk="1" hangingPunct="1">
              <a:buFont typeface="Wingdings 2" panose="05020102010507070707" pitchFamily="18" charset="2"/>
              <a:buChar char=""/>
            </a:pPr>
            <a:r>
              <a:rPr lang="en-US" altLang="en-US"/>
              <a:t>He accused them of breaking the law.</a:t>
            </a:r>
          </a:p>
          <a:p>
            <a:pPr eaLnBrk="1" hangingPunct="1">
              <a:lnSpc>
                <a:spcPct val="150000"/>
              </a:lnSpc>
            </a:pPr>
            <a:endParaRPr lang="en-US" altLang="en-US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DC1E5-EFC3-4714-BC92-B5CCDC919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7391400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cap="none" dirty="0">
                <a:ea typeface="+mj-ea"/>
              </a:rPr>
              <a:t>The Death of Stephen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C7338-8175-4503-90E3-2B237AE95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05000"/>
            <a:ext cx="86868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100" b="1" dirty="0"/>
              <a:t>Acts 7:54-60</a:t>
            </a:r>
            <a:endParaRPr lang="en-US" altLang="en-US" sz="2800" b="1" dirty="0"/>
          </a:p>
          <a:p>
            <a:pPr eaLnBrk="1" hangingPunct="1">
              <a:lnSpc>
                <a:spcPct val="130000"/>
              </a:lnSpc>
            </a:pPr>
            <a:r>
              <a:rPr lang="en-US" altLang="en-US" sz="3100" b="1" dirty="0"/>
              <a:t>Luke 12:11</a:t>
            </a:r>
            <a:endParaRPr lang="en-US" altLang="en-US" sz="2800" b="1" dirty="0"/>
          </a:p>
          <a:p>
            <a:pPr eaLnBrk="1" hangingPunct="1">
              <a:lnSpc>
                <a:spcPct val="130000"/>
              </a:lnSpc>
            </a:pPr>
            <a:r>
              <a:rPr lang="en-US" altLang="en-US" sz="3100" b="1" dirty="0"/>
              <a:t>1 Peter 4:14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3100" b="1" dirty="0"/>
              <a:t>Matthew 10:32</a:t>
            </a:r>
          </a:p>
          <a:p>
            <a:pPr eaLnBrk="1" hangingPunct="1">
              <a:lnSpc>
                <a:spcPct val="130000"/>
              </a:lnSpc>
            </a:pPr>
            <a:r>
              <a:rPr lang="ja-JP" altLang="en-US" sz="3100" b="1" i="1" dirty="0"/>
              <a:t>“</a:t>
            </a:r>
            <a:r>
              <a:rPr lang="en-US" altLang="ja-JP" sz="3100" b="1" i="1" dirty="0"/>
              <a:t>Lord Jesus, receive my spirit.</a:t>
            </a:r>
            <a:r>
              <a:rPr lang="ja-JP" altLang="en-US" sz="3100" b="1" i="1" dirty="0"/>
              <a:t>”</a:t>
            </a:r>
            <a:endParaRPr lang="en-US" altLang="ja-JP" sz="3100" b="1" i="1" dirty="0"/>
          </a:p>
          <a:p>
            <a:pPr eaLnBrk="1" hangingPunct="1">
              <a:lnSpc>
                <a:spcPct val="130000"/>
              </a:lnSpc>
            </a:pPr>
            <a:r>
              <a:rPr lang="en-US" altLang="en-US" sz="3100" b="1" dirty="0"/>
              <a:t>With his last words, Stephen proclaimed the deity of Jesus!</a:t>
            </a:r>
            <a:endParaRPr lang="en-US" altLang="en-US" sz="2800" b="1" dirty="0"/>
          </a:p>
          <a:p>
            <a:pPr lvl="1" eaLnBrk="1" hangingPunct="1">
              <a:lnSpc>
                <a:spcPct val="130000"/>
              </a:lnSpc>
              <a:buFont typeface="Wingdings 2" panose="05020102010507070707" pitchFamily="18" charset="2"/>
              <a:buChar char=""/>
            </a:pPr>
            <a:endParaRPr lang="en-US" altLang="en-US" sz="3300" b="1" dirty="0"/>
          </a:p>
          <a:p>
            <a:pPr eaLnBrk="1" hangingPunct="1">
              <a:lnSpc>
                <a:spcPct val="130000"/>
              </a:lnSpc>
            </a:pPr>
            <a:endParaRPr lang="en-US" altLang="en-US" sz="27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550</TotalTime>
  <Words>347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MS PGothic</vt:lpstr>
      <vt:lpstr>Calibri</vt:lpstr>
      <vt:lpstr>Franklin Gothic Book</vt:lpstr>
      <vt:lpstr>Franklin Gothic Medium</vt:lpstr>
      <vt:lpstr>Wingdings 2</vt:lpstr>
      <vt:lpstr>Trek</vt:lpstr>
      <vt:lpstr>Stephen’s great sermon</vt:lpstr>
      <vt:lpstr>Four Charges Against Stephen</vt:lpstr>
      <vt:lpstr>The Charge of Blasphemy Against God</vt:lpstr>
      <vt:lpstr>The Charge of Blasphemy Against Moses</vt:lpstr>
      <vt:lpstr>The Charge of Blasphemy Against the Law</vt:lpstr>
      <vt:lpstr>The Charge of Blasphemy Against the Temple</vt:lpstr>
      <vt:lpstr>Stephen’s Conclusion</vt:lpstr>
      <vt:lpstr>Stephen’s Conclusion</vt:lpstr>
      <vt:lpstr>The Death of Stephen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DISCIPLINE</dc:title>
  <dc:creator>Randy</dc:creator>
  <cp:lastModifiedBy>Kenoshachurch</cp:lastModifiedBy>
  <cp:revision>57</cp:revision>
  <dcterms:created xsi:type="dcterms:W3CDTF">2013-04-27T19:55:35Z</dcterms:created>
  <dcterms:modified xsi:type="dcterms:W3CDTF">2018-09-10T00:14:10Z</dcterms:modified>
</cp:coreProperties>
</file>