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1" r:id="rId5"/>
    <p:sldId id="272" r:id="rId6"/>
    <p:sldId id="273" r:id="rId7"/>
    <p:sldId id="275" r:id="rId8"/>
    <p:sldId id="274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4ECF-FE8A-4598-A3E4-C3170A6E2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409705"/>
            <a:ext cx="11544300" cy="182509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Joseph:  </a:t>
            </a:r>
            <a:br>
              <a:rPr lang="en-US" sz="5400" dirty="0"/>
            </a:br>
            <a:r>
              <a:rPr lang="en-US" sz="5400" dirty="0"/>
              <a:t>faithfulness during adversity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E27C5-D16B-435C-8900-59051C59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401" y="3726810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Genesis 40</a:t>
            </a:r>
          </a:p>
        </p:txBody>
      </p:sp>
    </p:spTree>
    <p:extLst>
      <p:ext uri="{BB962C8B-B14F-4D97-AF65-F5344CB8AC3E}">
        <p14:creationId xmlns:p14="http://schemas.microsoft.com/office/powerpoint/2010/main" val="20005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50" y="278588"/>
            <a:ext cx="5861109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42" y="2765013"/>
            <a:ext cx="10336286" cy="3174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   </a:t>
            </a:r>
            <a:r>
              <a:rPr lang="en-US" sz="4400" b="1" u="sng" dirty="0">
                <a:solidFill>
                  <a:srgbClr val="FFFF00"/>
                </a:solidFill>
              </a:rPr>
              <a:t>Reputation</a:t>
            </a:r>
            <a:r>
              <a:rPr lang="en-US" sz="4400" b="1" dirty="0">
                <a:solidFill>
                  <a:srgbClr val="FFFF00"/>
                </a:solidFill>
              </a:rPr>
              <a:t> is what’s chiseled on your tombstone…</a:t>
            </a:r>
            <a:r>
              <a:rPr lang="en-US" sz="4400" b="1" u="sng" dirty="0">
                <a:solidFill>
                  <a:srgbClr val="FFFF00"/>
                </a:solidFill>
              </a:rPr>
              <a:t>character</a:t>
            </a:r>
            <a:r>
              <a:rPr lang="en-US" sz="4400" b="1" dirty="0">
                <a:solidFill>
                  <a:srgbClr val="FFFF00"/>
                </a:solidFill>
              </a:rPr>
              <a:t> is what the angels say about you around the throne of God.</a:t>
            </a:r>
          </a:p>
        </p:txBody>
      </p:sp>
    </p:spTree>
    <p:extLst>
      <p:ext uri="{BB962C8B-B14F-4D97-AF65-F5344CB8AC3E}">
        <p14:creationId xmlns:p14="http://schemas.microsoft.com/office/powerpoint/2010/main" val="18854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50" y="278588"/>
            <a:ext cx="5861109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20" y="2597703"/>
            <a:ext cx="11841760" cy="34088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4"/>
            </a:pPr>
            <a:r>
              <a:rPr lang="en-US" sz="4400" b="1" dirty="0">
                <a:solidFill>
                  <a:srgbClr val="FFFF00"/>
                </a:solidFill>
              </a:rPr>
              <a:t>   Adversity Produces Dependency</a:t>
            </a:r>
          </a:p>
          <a:p>
            <a:pPr lvl="2"/>
            <a:r>
              <a:rPr lang="en-US" sz="3600" dirty="0"/>
              <a:t> </a:t>
            </a:r>
            <a:r>
              <a:rPr lang="en-US" sz="3600" i="1" dirty="0"/>
              <a:t>“Without Me you can do nothing.”</a:t>
            </a:r>
            <a:r>
              <a:rPr lang="en-US" sz="3000" i="1" dirty="0"/>
              <a:t>   </a:t>
            </a:r>
            <a:r>
              <a:rPr lang="en-US" sz="3000" dirty="0"/>
              <a:t>John 15:5</a:t>
            </a:r>
            <a:endParaRPr lang="en-US" sz="3600" i="1" dirty="0"/>
          </a:p>
          <a:p>
            <a:pPr lvl="2"/>
            <a:r>
              <a:rPr lang="en-US" sz="3600" i="1" dirty="0"/>
              <a:t> </a:t>
            </a:r>
            <a:r>
              <a:rPr lang="en-US" sz="3600" dirty="0"/>
              <a:t>The Lord was with Joseph in prison. </a:t>
            </a:r>
            <a:r>
              <a:rPr lang="en-US" sz="3000" dirty="0"/>
              <a:t>Gen. 39:20-21</a:t>
            </a:r>
          </a:p>
          <a:p>
            <a:pPr lvl="2"/>
            <a:r>
              <a:rPr lang="en-US" sz="3600" dirty="0"/>
              <a:t> </a:t>
            </a:r>
            <a:r>
              <a:rPr lang="en-US" sz="3600" b="1" dirty="0"/>
              <a:t>We are just as dependent upon God in good      </a:t>
            </a:r>
          </a:p>
          <a:p>
            <a:pPr marL="914400" lvl="2" indent="0">
              <a:buNone/>
            </a:pPr>
            <a:r>
              <a:rPr lang="en-US" sz="3600" b="1" dirty="0"/>
              <a:t>    times as in bad…we are just not sensitive to it.</a:t>
            </a:r>
          </a:p>
        </p:txBody>
      </p:sp>
    </p:spTree>
    <p:extLst>
      <p:ext uri="{BB962C8B-B14F-4D97-AF65-F5344CB8AC3E}">
        <p14:creationId xmlns:p14="http://schemas.microsoft.com/office/powerpoint/2010/main" val="53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50" y="278588"/>
            <a:ext cx="5861109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20" y="2597703"/>
            <a:ext cx="11841760" cy="34088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5"/>
            </a:pPr>
            <a:r>
              <a:rPr lang="en-US" sz="4400" b="1" dirty="0">
                <a:solidFill>
                  <a:srgbClr val="FFFF00"/>
                </a:solidFill>
              </a:rPr>
              <a:t>   Adversity Prepares us for Service</a:t>
            </a:r>
          </a:p>
          <a:p>
            <a:pPr lvl="2"/>
            <a:r>
              <a:rPr lang="en-US" sz="3600" dirty="0"/>
              <a:t> Joseph became sensitive to the needs of      </a:t>
            </a:r>
          </a:p>
          <a:p>
            <a:pPr marL="914400" lvl="2" indent="0">
              <a:buNone/>
            </a:pPr>
            <a:r>
              <a:rPr lang="en-US" sz="3600" dirty="0"/>
              <a:t>    others.  </a:t>
            </a:r>
            <a:endParaRPr lang="en-US" sz="3600" i="1" dirty="0"/>
          </a:p>
          <a:p>
            <a:pPr lvl="2"/>
            <a:r>
              <a:rPr lang="en-US" sz="3600" i="1" dirty="0"/>
              <a:t> </a:t>
            </a:r>
            <a:r>
              <a:rPr lang="en-US" sz="3600" dirty="0"/>
              <a:t>Sometimes, in the midst of our trial, God lets us </a:t>
            </a:r>
          </a:p>
          <a:p>
            <a:pPr marL="914400" lvl="2" indent="0">
              <a:buNone/>
            </a:pPr>
            <a:r>
              <a:rPr lang="en-US" sz="3600" dirty="0"/>
              <a:t>    reach out and minister to others. </a:t>
            </a:r>
            <a:r>
              <a:rPr lang="en-US" sz="3000" dirty="0"/>
              <a:t>1 Pet. 3:8,9</a:t>
            </a:r>
          </a:p>
          <a:p>
            <a:pPr lvl="2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20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283" y="278588"/>
            <a:ext cx="5961777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0" y="2446230"/>
            <a:ext cx="11251734" cy="4024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400" b="1" dirty="0">
                <a:solidFill>
                  <a:srgbClr val="FFFF00"/>
                </a:solidFill>
              </a:rPr>
              <a:t>   Adversity Brings Great Opportunities</a:t>
            </a:r>
          </a:p>
          <a:p>
            <a:pPr lvl="2"/>
            <a:r>
              <a:rPr lang="en-US" sz="3600" dirty="0"/>
              <a:t> “Prison Epistles” written by Paul.</a:t>
            </a:r>
          </a:p>
          <a:p>
            <a:pPr lvl="2"/>
            <a:r>
              <a:rPr lang="en-US" sz="3600" dirty="0"/>
              <a:t> Paul’s difficulties:  </a:t>
            </a:r>
            <a:r>
              <a:rPr lang="en-US" sz="3200" dirty="0"/>
              <a:t>2 Cor. 12:7;      11:23-28</a:t>
            </a:r>
          </a:p>
          <a:p>
            <a:pPr lvl="2"/>
            <a:r>
              <a:rPr lang="en-US" sz="3600" dirty="0"/>
              <a:t> John wrote ‘Revelation’ while in exile.</a:t>
            </a:r>
          </a:p>
          <a:p>
            <a:pPr lvl="2"/>
            <a:r>
              <a:rPr lang="en-US" sz="3600" dirty="0"/>
              <a:t> Moses in adversity.    </a:t>
            </a:r>
            <a:r>
              <a:rPr lang="en-US" sz="3200" dirty="0"/>
              <a:t>Heb. 11:24-29</a:t>
            </a:r>
          </a:p>
        </p:txBody>
      </p:sp>
    </p:spTree>
    <p:extLst>
      <p:ext uri="{BB962C8B-B14F-4D97-AF65-F5344CB8AC3E}">
        <p14:creationId xmlns:p14="http://schemas.microsoft.com/office/powerpoint/2010/main" val="29645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84" y="278588"/>
            <a:ext cx="5886276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0" y="2446230"/>
            <a:ext cx="11841760" cy="402412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2"/>
            </a:pPr>
            <a:r>
              <a:rPr lang="en-US" sz="4400" b="1" dirty="0">
                <a:solidFill>
                  <a:srgbClr val="FFFF00"/>
                </a:solidFill>
              </a:rPr>
              <a:t>   Adversity Promotes Spiritual Maturity</a:t>
            </a:r>
          </a:p>
          <a:p>
            <a:pPr lvl="2"/>
            <a:r>
              <a:rPr lang="en-US" sz="3600" dirty="0"/>
              <a:t> Job 42:5,6</a:t>
            </a:r>
          </a:p>
          <a:p>
            <a:pPr lvl="2"/>
            <a:r>
              <a:rPr lang="en-US" sz="3600" i="1" dirty="0"/>
              <a:t> “Iron came into his soul..</a:t>
            </a:r>
            <a:r>
              <a:rPr lang="en-US" sz="3600" dirty="0"/>
              <a:t>.”   </a:t>
            </a:r>
            <a:r>
              <a:rPr lang="en-US" sz="3000" dirty="0"/>
              <a:t>Psa. 105:16-19</a:t>
            </a:r>
          </a:p>
        </p:txBody>
      </p:sp>
    </p:spTree>
    <p:extLst>
      <p:ext uri="{BB962C8B-B14F-4D97-AF65-F5344CB8AC3E}">
        <p14:creationId xmlns:p14="http://schemas.microsoft.com/office/powerpoint/2010/main" val="22571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2498-1A45-48B0-9422-81668AC49F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5C10E-6F66-41E9-93D2-EE618295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82168"/>
            <a:ext cx="85344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2498-1A45-48B0-9422-81668AC49F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79939-775F-4066-A0EF-CC73E8218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55" y="289420"/>
            <a:ext cx="8372213" cy="62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2498-1A45-48B0-9422-81668AC49F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47A8D-F699-4C2C-838A-D2DB0E8B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91" y="176169"/>
            <a:ext cx="8657439" cy="64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FA2498-1A45-48B0-9422-81668AC49F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8D0D8-C9D7-410C-8E75-194A8BD5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3" y="0"/>
            <a:ext cx="9890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84" y="278588"/>
            <a:ext cx="5886276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0" y="2446230"/>
            <a:ext cx="11841760" cy="402412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2"/>
            </a:pPr>
            <a:r>
              <a:rPr lang="en-US" sz="4400" b="1" dirty="0">
                <a:solidFill>
                  <a:srgbClr val="FFFF00"/>
                </a:solidFill>
              </a:rPr>
              <a:t>   Adversity Promotes Spiritual Maturity</a:t>
            </a:r>
          </a:p>
          <a:p>
            <a:pPr lvl="2"/>
            <a:r>
              <a:rPr lang="en-US" sz="3600" dirty="0"/>
              <a:t> 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Job 42:5,6</a:t>
            </a:r>
          </a:p>
          <a:p>
            <a:pPr lvl="2"/>
            <a:r>
              <a:rPr lang="en-US" sz="36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“Iron came into his soul..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.”   </a:t>
            </a:r>
            <a:r>
              <a:rPr lang="en-US" sz="3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Psa. 105:16-19</a:t>
            </a:r>
          </a:p>
          <a:p>
            <a:pPr lvl="2"/>
            <a:r>
              <a:rPr lang="en-US" sz="3600" i="1" dirty="0"/>
              <a:t> “Out of weakness made strong…” </a:t>
            </a:r>
            <a:r>
              <a:rPr lang="en-US" sz="3000" dirty="0"/>
              <a:t>Heb. 11:32-34</a:t>
            </a:r>
            <a:r>
              <a:rPr lang="en-US" sz="3600" i="1" dirty="0"/>
              <a:t> </a:t>
            </a:r>
          </a:p>
          <a:p>
            <a:pPr lvl="2"/>
            <a:r>
              <a:rPr lang="en-US" sz="3600" dirty="0"/>
              <a:t>God wants </a:t>
            </a:r>
            <a:r>
              <a:rPr lang="en-US" sz="3600" i="1" dirty="0"/>
              <a:t>‘</a:t>
            </a:r>
            <a:r>
              <a:rPr lang="en-US" sz="3600" i="1" u="sng" dirty="0"/>
              <a:t>iron-souled</a:t>
            </a:r>
            <a:r>
              <a:rPr lang="en-US" sz="3600" i="1" dirty="0"/>
              <a:t>’ </a:t>
            </a:r>
            <a:r>
              <a:rPr lang="en-US" sz="3600" dirty="0"/>
              <a:t>saints.   </a:t>
            </a:r>
            <a:r>
              <a:rPr lang="en-US" sz="3000" dirty="0"/>
              <a:t>Eph. 6:10-17</a:t>
            </a:r>
          </a:p>
        </p:txBody>
      </p:sp>
    </p:spTree>
    <p:extLst>
      <p:ext uri="{BB962C8B-B14F-4D97-AF65-F5344CB8AC3E}">
        <p14:creationId xmlns:p14="http://schemas.microsoft.com/office/powerpoint/2010/main" val="38915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A6-1A3C-4196-A7BA-3F01507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50" y="278588"/>
            <a:ext cx="5861109" cy="1293028"/>
          </a:xfrm>
        </p:spPr>
        <p:txBody>
          <a:bodyPr>
            <a:noAutofit/>
          </a:bodyPr>
          <a:lstStyle/>
          <a:p>
            <a:r>
              <a:rPr lang="en-US" sz="4800" b="1" i="1" dirty="0"/>
              <a:t>Faithfulness </a:t>
            </a:r>
            <a:br>
              <a:rPr lang="en-US" sz="4800" b="1" i="1" dirty="0"/>
            </a:br>
            <a:r>
              <a:rPr lang="en-US" sz="4800" b="1" i="1" dirty="0"/>
              <a:t>during adversity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5CB-3C83-4429-81A6-99C792FD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20" y="2471867"/>
            <a:ext cx="11841760" cy="402412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 startAt="3"/>
            </a:pPr>
            <a:r>
              <a:rPr lang="en-US" sz="4400" b="1" dirty="0">
                <a:solidFill>
                  <a:srgbClr val="FFFF00"/>
                </a:solidFill>
              </a:rPr>
              <a:t>   Adversity Proves Our Integrity</a:t>
            </a:r>
          </a:p>
          <a:p>
            <a:pPr lvl="2"/>
            <a:r>
              <a:rPr lang="en-US" sz="3600" dirty="0"/>
              <a:t> </a:t>
            </a:r>
            <a:r>
              <a:rPr lang="en-US" sz="3600" i="1" dirty="0"/>
              <a:t>“Problems don’t make us the way we are…                  </a:t>
            </a:r>
          </a:p>
          <a:p>
            <a:pPr marL="914400" lvl="2" indent="0">
              <a:buNone/>
            </a:pPr>
            <a:r>
              <a:rPr lang="en-US" sz="3600" i="1" dirty="0"/>
              <a:t>     problems reveal </a:t>
            </a:r>
            <a:r>
              <a:rPr lang="en-US" sz="3600" b="1" i="1" u="sng" dirty="0"/>
              <a:t>what</a:t>
            </a:r>
            <a:r>
              <a:rPr lang="en-US" sz="3600" i="1" dirty="0"/>
              <a:t> we are.”</a:t>
            </a:r>
          </a:p>
          <a:p>
            <a:pPr lvl="2"/>
            <a:r>
              <a:rPr lang="en-US" sz="3600" i="1" dirty="0"/>
              <a:t> </a:t>
            </a:r>
            <a:r>
              <a:rPr lang="en-US" sz="3600" dirty="0"/>
              <a:t>Strength is revealed during adversity. Mt</a:t>
            </a:r>
            <a:r>
              <a:rPr lang="en-US" sz="3000" dirty="0"/>
              <a:t>. 7:24-27</a:t>
            </a:r>
            <a:endParaRPr lang="en-US" sz="3600" dirty="0"/>
          </a:p>
          <a:p>
            <a:pPr lvl="2"/>
            <a:r>
              <a:rPr lang="en-US" sz="3600" dirty="0"/>
              <a:t> Esther</a:t>
            </a:r>
          </a:p>
        </p:txBody>
      </p:sp>
    </p:spTree>
    <p:extLst>
      <p:ext uri="{BB962C8B-B14F-4D97-AF65-F5344CB8AC3E}">
        <p14:creationId xmlns:p14="http://schemas.microsoft.com/office/powerpoint/2010/main" val="8076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208</TotalTime>
  <Words>263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Joseph:   faithfulness during adversity</vt:lpstr>
      <vt:lpstr>Faithfulness  during adversity</vt:lpstr>
      <vt:lpstr>Faithfulness  during Adversity</vt:lpstr>
      <vt:lpstr>PowerPoint Presentation</vt:lpstr>
      <vt:lpstr>PowerPoint Presentation</vt:lpstr>
      <vt:lpstr>PowerPoint Presentation</vt:lpstr>
      <vt:lpstr>PowerPoint Presentation</vt:lpstr>
      <vt:lpstr>Faithfulness  during Adversity</vt:lpstr>
      <vt:lpstr>Faithfulness  during adversity</vt:lpstr>
      <vt:lpstr>Faithfulness  during adversity</vt:lpstr>
      <vt:lpstr>Faithfulness  during adversity</vt:lpstr>
      <vt:lpstr>Faithfulness  during adversity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service:   Being active in the church</dc:title>
  <dc:creator>Randy Murphey</dc:creator>
  <cp:lastModifiedBy>Randy Murphey</cp:lastModifiedBy>
  <cp:revision>59</cp:revision>
  <dcterms:created xsi:type="dcterms:W3CDTF">2018-10-12T18:23:42Z</dcterms:created>
  <dcterms:modified xsi:type="dcterms:W3CDTF">2018-10-14T22:30:51Z</dcterms:modified>
</cp:coreProperties>
</file>