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embeddedFontLst>
    <p:embeddedFont>
      <p:font typeface="Trebuchet MS" panose="020B060302020202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44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1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12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3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8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1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13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8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8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4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8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1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77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99D8D-A97E-4B1B-B99A-CCA00F15F762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CB53-A4E6-48F5-8A0B-8791DA237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94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300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400" dirty="0" smtClean="0"/>
              <a:t>Generational Benefits</a:t>
            </a:r>
            <a:endParaRPr lang="en-US" sz="6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Golden and Silent Generation Foundations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036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Golden Generation (1901-1924)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745" y="2400218"/>
            <a:ext cx="9293330" cy="4124568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78977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Golden Generation (1901-1924)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Church Benefits</a:t>
            </a:r>
          </a:p>
          <a:p>
            <a:pPr lvl="1"/>
            <a:r>
              <a:rPr lang="en-US" sz="4400" dirty="0" smtClean="0"/>
              <a:t>Teamwork – 1 Corinthians 12</a:t>
            </a:r>
          </a:p>
          <a:p>
            <a:pPr lvl="1"/>
            <a:r>
              <a:rPr lang="en-US" sz="4400" dirty="0" smtClean="0"/>
              <a:t>Disciplined – 2 Timothy 6:11-12</a:t>
            </a:r>
          </a:p>
          <a:p>
            <a:pPr lvl="1"/>
            <a:r>
              <a:rPr lang="en-US" sz="4400" dirty="0" smtClean="0"/>
              <a:t>Determined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57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Silent Generation (1925-1945)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00"/>
          <a:stretch/>
        </p:blipFill>
        <p:spPr>
          <a:xfrm>
            <a:off x="1666499" y="2221623"/>
            <a:ext cx="8890000" cy="4389120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8808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Silent Generation (1925-1945)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Church Benefits</a:t>
            </a:r>
          </a:p>
          <a:p>
            <a:pPr lvl="1"/>
            <a:r>
              <a:rPr lang="en-US" sz="4400" dirty="0" smtClean="0"/>
              <a:t>Practical – Hebrews 12:1-2</a:t>
            </a:r>
          </a:p>
          <a:p>
            <a:pPr lvl="1"/>
            <a:r>
              <a:rPr lang="en-US" sz="4400" dirty="0" smtClean="0"/>
              <a:t>Helpful – 1 Peter 4:7-10</a:t>
            </a:r>
          </a:p>
          <a:p>
            <a:pPr lvl="1"/>
            <a:r>
              <a:rPr lang="en-US" sz="4400" smtClean="0"/>
              <a:t>Submissive – Ephesians 5:21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8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98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31</TotalTime>
  <Words>55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Trebuchet MS</vt:lpstr>
      <vt:lpstr>Arial</vt:lpstr>
      <vt:lpstr>Berlin</vt:lpstr>
      <vt:lpstr>PowerPoint Presentation</vt:lpstr>
      <vt:lpstr>Generational Benefits</vt:lpstr>
      <vt:lpstr>Golden Generation (1901-1924)</vt:lpstr>
      <vt:lpstr>Golden Generation (1901-1924)</vt:lpstr>
      <vt:lpstr>Silent Generation (1925-1945)</vt:lpstr>
      <vt:lpstr>Silent Generation (1925-1945)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Generational Benefits</dc:title>
  <dc:creator>Colton McDaniel</dc:creator>
  <cp:lastModifiedBy>Colton McDaniel</cp:lastModifiedBy>
  <cp:revision>10</cp:revision>
  <dcterms:created xsi:type="dcterms:W3CDTF">2018-10-05T14:56:42Z</dcterms:created>
  <dcterms:modified xsi:type="dcterms:W3CDTF">2018-10-05T22:12:55Z</dcterms:modified>
</cp:coreProperties>
</file>