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60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>
            <a:normAutofit/>
          </a:bodyPr>
          <a:lstStyle>
            <a:lvl1pPr marL="0" indent="0" algn="r">
              <a:buNone/>
              <a:defRPr sz="36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  <a:prstGeom prst="rect">
            <a:avLst/>
          </a:prstGeo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15BC8D2C-35E2-4BF1-9820-CA0F2633F55E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C9FB1EE9-C2A2-44F0-871C-4C224E3D0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8552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855200" cy="501998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Ears To Hear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4:21-25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They Believe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10:13-15</a:t>
            </a:r>
          </a:p>
          <a:p>
            <a:pPr lvl="1"/>
            <a:r>
              <a:rPr lang="en-US" dirty="0" smtClean="0"/>
              <a:t>To believe in Him they must hear</a:t>
            </a:r>
          </a:p>
          <a:p>
            <a:pPr lvl="2"/>
            <a:r>
              <a:rPr lang="en-US" dirty="0" smtClean="0"/>
              <a:t>Romans 10:17</a:t>
            </a:r>
          </a:p>
          <a:p>
            <a:pPr lvl="3"/>
            <a:r>
              <a:rPr lang="en-US" dirty="0" smtClean="0"/>
              <a:t>Faith comes by </a:t>
            </a:r>
            <a:r>
              <a:rPr lang="en-US" dirty="0" smtClean="0"/>
              <a:t>hearing</a:t>
            </a:r>
            <a:endParaRPr lang="en-US" dirty="0" smtClean="0"/>
          </a:p>
          <a:p>
            <a:pPr lvl="3"/>
            <a:r>
              <a:rPr lang="en-US" dirty="0" smtClean="0"/>
              <a:t>Hearing comes from the Word of God</a:t>
            </a:r>
          </a:p>
          <a:p>
            <a:pPr lvl="1"/>
            <a:r>
              <a:rPr lang="en-US" dirty="0" smtClean="0"/>
              <a:t>To hear there must be a preacher</a:t>
            </a:r>
          </a:p>
          <a:p>
            <a:pPr lvl="2"/>
            <a:r>
              <a:rPr lang="en-US" dirty="0" smtClean="0"/>
              <a:t>We have the benefit of the preachers before us </a:t>
            </a:r>
            <a:br>
              <a:rPr lang="en-US" dirty="0" smtClean="0"/>
            </a:br>
            <a:r>
              <a:rPr lang="en-US" dirty="0" smtClean="0"/>
              <a:t>2 Timothy </a:t>
            </a:r>
            <a:r>
              <a:rPr lang="en-US" dirty="0" smtClean="0"/>
              <a:t>3:16-17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Is A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Hearing is the first step</a:t>
            </a:r>
          </a:p>
          <a:p>
            <a:pPr lvl="1"/>
            <a:r>
              <a:rPr lang="en-US" dirty="0" smtClean="0"/>
              <a:t>Nothing is ever accomplished without first hearing</a:t>
            </a:r>
          </a:p>
          <a:p>
            <a:r>
              <a:rPr lang="en-US" dirty="0" smtClean="0"/>
              <a:t>However, it is a step we never complete</a:t>
            </a:r>
          </a:p>
          <a:p>
            <a:pPr lvl="1"/>
            <a:r>
              <a:rPr lang="en-US" dirty="0" smtClean="0"/>
              <a:t>If we ever stop hearing we will stop understanding</a:t>
            </a:r>
          </a:p>
          <a:p>
            <a:r>
              <a:rPr lang="en-US" dirty="0" smtClean="0"/>
              <a:t>As we learn with the sower, hearing with understanding leads to bearing fruit</a:t>
            </a:r>
          </a:p>
          <a:p>
            <a:r>
              <a:rPr lang="en-US" dirty="0" smtClean="0"/>
              <a:t>We must all seek to be those that bear fruit!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Sower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13:3-8</a:t>
            </a:r>
          </a:p>
          <a:p>
            <a:pPr lvl="1"/>
            <a:r>
              <a:rPr lang="en-US" dirty="0" smtClean="0"/>
              <a:t>A parable often preached on</a:t>
            </a:r>
          </a:p>
          <a:p>
            <a:pPr lvl="1"/>
            <a:r>
              <a:rPr lang="en-US" dirty="0" smtClean="0"/>
              <a:t>Focus typically on differences of people and what they do with the gospel</a:t>
            </a:r>
          </a:p>
          <a:p>
            <a:r>
              <a:rPr lang="en-US" dirty="0" smtClean="0"/>
              <a:t>Matthew 13:9</a:t>
            </a:r>
          </a:p>
          <a:p>
            <a:pPr lvl="1"/>
            <a:r>
              <a:rPr lang="en-US" dirty="0"/>
              <a:t>Who hath ears to hear, let him hear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statement Jesus makes several times (Mt 11:15, 14:43) 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did Jesus mean when he said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1028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Hath Ears To Hear Let Him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9416"/>
            <a:ext cx="10134600" cy="50199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do you do with the ears you have been given</a:t>
            </a:r>
          </a:p>
          <a:p>
            <a:r>
              <a:rPr lang="en-US" dirty="0" smtClean="0"/>
              <a:t>Isaiah 6:9-10</a:t>
            </a:r>
          </a:p>
          <a:p>
            <a:pPr lvl="1"/>
            <a:r>
              <a:rPr lang="en-US" dirty="0" smtClean="0"/>
              <a:t>You hear, but you understand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You see, but you do not perceive</a:t>
            </a:r>
            <a:endParaRPr lang="en-US" dirty="0" smtClean="0"/>
          </a:p>
          <a:p>
            <a:pPr lvl="1"/>
            <a:r>
              <a:rPr lang="en-US" dirty="0" smtClean="0"/>
              <a:t>What would seeing &amp; hearing lead to?</a:t>
            </a:r>
          </a:p>
          <a:p>
            <a:pPr lvl="2"/>
            <a:r>
              <a:rPr lang="en-US" dirty="0" smtClean="0"/>
              <a:t>Understanding with the heart, convert, be healed</a:t>
            </a:r>
          </a:p>
          <a:p>
            <a:r>
              <a:rPr lang="en-US" dirty="0" smtClean="0"/>
              <a:t>Same phrase (or similar) found in parallel accounts (Mk 4:9, Lk 8:8) and in </a:t>
            </a:r>
            <a:r>
              <a:rPr lang="en-US" dirty="0" smtClean="0"/>
              <a:t>Mk </a:t>
            </a:r>
            <a:r>
              <a:rPr lang="en-US" dirty="0" smtClean="0"/>
              <a:t>4:23, 7:16, Lk </a:t>
            </a:r>
            <a:r>
              <a:rPr lang="en-US" dirty="0" smtClean="0"/>
              <a:t>14:35, Rev </a:t>
            </a:r>
            <a:r>
              <a:rPr lang="en-US" dirty="0" smtClean="0"/>
              <a:t>2:7,11,17,29, 3:6,13,22, </a:t>
            </a:r>
            <a:r>
              <a:rPr lang="en-US" dirty="0" smtClean="0"/>
              <a:t>13:9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Those That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13:10-15</a:t>
            </a:r>
          </a:p>
          <a:p>
            <a:pPr lvl="1"/>
            <a:r>
              <a:rPr lang="en-US" dirty="0" smtClean="0"/>
              <a:t>Who have the mysteries been revealed to?</a:t>
            </a:r>
          </a:p>
          <a:p>
            <a:pPr lvl="2"/>
            <a:r>
              <a:rPr lang="en-US" dirty="0" smtClean="0"/>
              <a:t>To those who are seeing and hearing</a:t>
            </a:r>
          </a:p>
          <a:p>
            <a:pPr lvl="1"/>
            <a:r>
              <a:rPr lang="en-US" dirty="0" smtClean="0"/>
              <a:t>Not all see and hear</a:t>
            </a:r>
          </a:p>
          <a:p>
            <a:pPr lvl="2"/>
            <a:r>
              <a:rPr lang="en-US" dirty="0" smtClean="0"/>
              <a:t>Not physically blind or deaf</a:t>
            </a:r>
          </a:p>
          <a:p>
            <a:pPr lvl="2"/>
            <a:r>
              <a:rPr lang="en-US" dirty="0" smtClean="0"/>
              <a:t>They choose not to hear/understand</a:t>
            </a:r>
          </a:p>
          <a:p>
            <a:pPr lvl="2"/>
            <a:r>
              <a:rPr lang="en-US" dirty="0" smtClean="0"/>
              <a:t>What they have will be taken from them</a:t>
            </a:r>
          </a:p>
          <a:p>
            <a:pPr lvl="1"/>
            <a:r>
              <a:rPr lang="en-US" dirty="0" smtClean="0"/>
              <a:t>Those that choose to hear, will be given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Blessed Are Your Eyes &amp; 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Matthew 13:16-17</a:t>
            </a:r>
          </a:p>
          <a:p>
            <a:pPr lvl="1"/>
            <a:r>
              <a:rPr lang="en-US" dirty="0" smtClean="0"/>
              <a:t>Blessed are your eyes…and your ears…</a:t>
            </a:r>
          </a:p>
          <a:p>
            <a:pPr lvl="2"/>
            <a:r>
              <a:rPr lang="en-US" dirty="0" smtClean="0"/>
              <a:t>Their eyes and ears operate no better than the others</a:t>
            </a:r>
          </a:p>
          <a:p>
            <a:pPr lvl="2"/>
            <a:r>
              <a:rPr lang="en-US" dirty="0" smtClean="0"/>
              <a:t>But they choose to </a:t>
            </a:r>
            <a:r>
              <a:rPr lang="en-US" dirty="0" smtClean="0"/>
              <a:t>see/perceive </a:t>
            </a:r>
            <a:r>
              <a:rPr lang="en-US" dirty="0" smtClean="0"/>
              <a:t>what is in front of </a:t>
            </a:r>
            <a:r>
              <a:rPr lang="en-US" dirty="0" smtClean="0"/>
              <a:t>them</a:t>
            </a:r>
          </a:p>
          <a:p>
            <a:pPr lvl="2"/>
            <a:r>
              <a:rPr lang="en-US" dirty="0" smtClean="0"/>
              <a:t>They </a:t>
            </a:r>
            <a:r>
              <a:rPr lang="en-US" dirty="0" smtClean="0"/>
              <a:t>choose to hear what is </a:t>
            </a:r>
            <a:r>
              <a:rPr lang="en-US" dirty="0" smtClean="0"/>
              <a:t>taught</a:t>
            </a:r>
          </a:p>
          <a:p>
            <a:pPr lvl="3"/>
            <a:r>
              <a:rPr lang="en-US" dirty="0" smtClean="0"/>
              <a:t>They seek understanding</a:t>
            </a:r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 smtClean="0"/>
              <a:t>prophets </a:t>
            </a:r>
            <a:r>
              <a:rPr lang="en-US" dirty="0" smtClean="0"/>
              <a:t>and righteous men have desired to see and hear what they were seeing and hearing</a:t>
            </a:r>
          </a:p>
          <a:p>
            <a:pPr lvl="1"/>
            <a:r>
              <a:rPr lang="en-US" dirty="0" smtClean="0"/>
              <a:t>Blessed are your eyes and </a:t>
            </a:r>
            <a:r>
              <a:rPr lang="en-US" dirty="0" smtClean="0"/>
              <a:t>ears for they see and they hear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Sower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Within the context of teaching regarding this </a:t>
            </a:r>
            <a:r>
              <a:rPr lang="en-US" dirty="0" smtClean="0"/>
              <a:t>hearing/seeing/perceiving/understanding</a:t>
            </a:r>
            <a:endParaRPr lang="en-US" dirty="0" smtClean="0"/>
          </a:p>
          <a:p>
            <a:r>
              <a:rPr lang="en-US" dirty="0" smtClean="0"/>
              <a:t>Matthew 13:18-23</a:t>
            </a:r>
          </a:p>
          <a:p>
            <a:pPr lvl="1"/>
            <a:r>
              <a:rPr lang="en-US" dirty="0" smtClean="0"/>
              <a:t>When any one </a:t>
            </a:r>
            <a:r>
              <a:rPr lang="en-US" dirty="0" err="1" smtClean="0"/>
              <a:t>heareth</a:t>
            </a:r>
            <a:r>
              <a:rPr lang="en-US" dirty="0" smtClean="0"/>
              <a:t> the word of the kingdom</a:t>
            </a:r>
          </a:p>
          <a:p>
            <a:pPr lvl="2"/>
            <a:r>
              <a:rPr lang="en-US" dirty="0" smtClean="0"/>
              <a:t>No understanding – seed taken away</a:t>
            </a:r>
          </a:p>
          <a:p>
            <a:pPr lvl="2"/>
            <a:r>
              <a:rPr lang="en-US" dirty="0" smtClean="0"/>
              <a:t>Received with joy, no root, is offended</a:t>
            </a:r>
          </a:p>
          <a:p>
            <a:pPr lvl="2"/>
            <a:r>
              <a:rPr lang="en-US" dirty="0" smtClean="0"/>
              <a:t>Cares of the world choke the word, unfruitful</a:t>
            </a:r>
          </a:p>
          <a:p>
            <a:pPr lvl="2"/>
            <a:r>
              <a:rPr lang="en-US" dirty="0" smtClean="0"/>
              <a:t>Understand the word – bear fruit</a:t>
            </a:r>
          </a:p>
          <a:p>
            <a:pPr lvl="1"/>
            <a:r>
              <a:rPr lang="en-US" dirty="0" smtClean="0"/>
              <a:t>All heard the word</a:t>
            </a:r>
          </a:p>
          <a:p>
            <a:pPr lvl="1"/>
            <a:r>
              <a:rPr lang="en-US" dirty="0" smtClean="0"/>
              <a:t>Hearing </a:t>
            </a:r>
            <a:r>
              <a:rPr lang="en-US" dirty="0" smtClean="0"/>
              <a:t>is of no value unless it is accompanied with understanding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Heed How You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Luke </a:t>
            </a:r>
            <a:r>
              <a:rPr lang="en-US" dirty="0" smtClean="0"/>
              <a:t>8:16-18</a:t>
            </a:r>
            <a:endParaRPr lang="en-US" dirty="0" smtClean="0"/>
          </a:p>
          <a:p>
            <a:pPr lvl="1"/>
            <a:r>
              <a:rPr lang="en-US" dirty="0" smtClean="0"/>
              <a:t>How do you hear?</a:t>
            </a:r>
          </a:p>
          <a:p>
            <a:pPr lvl="1"/>
            <a:r>
              <a:rPr lang="en-US" dirty="0" smtClean="0"/>
              <a:t>Idea seems to be how much do you hear</a:t>
            </a:r>
          </a:p>
          <a:p>
            <a:pPr lvl="2"/>
            <a:r>
              <a:rPr lang="en-US" dirty="0" smtClean="0"/>
              <a:t>Not how much as in quantity</a:t>
            </a:r>
          </a:p>
          <a:p>
            <a:pPr lvl="2"/>
            <a:r>
              <a:rPr lang="en-US" dirty="0" smtClean="0"/>
              <a:t>How much as in quality, completeness</a:t>
            </a:r>
          </a:p>
          <a:p>
            <a:pPr lvl="2"/>
            <a:r>
              <a:rPr lang="en-US" dirty="0" smtClean="0"/>
              <a:t>Some don’t want to hear about repentance, studying scriptures, being baptized, doing anything</a:t>
            </a:r>
          </a:p>
          <a:p>
            <a:pPr lvl="1"/>
            <a:r>
              <a:rPr lang="en-US" dirty="0" smtClean="0"/>
              <a:t>Do we hear to understand</a:t>
            </a:r>
          </a:p>
          <a:p>
            <a:pPr lvl="1"/>
            <a:r>
              <a:rPr lang="en-US" dirty="0" smtClean="0"/>
              <a:t>Or do we hear </a:t>
            </a:r>
            <a:r>
              <a:rPr lang="en-US" dirty="0" smtClean="0"/>
              <a:t>only </a:t>
            </a:r>
            <a:r>
              <a:rPr lang="en-US" dirty="0" smtClean="0"/>
              <a:t>in as much as it helps to justify our own </a:t>
            </a:r>
            <a:r>
              <a:rPr lang="en-US" dirty="0" smtClean="0"/>
              <a:t>thoughts</a:t>
            </a:r>
          </a:p>
          <a:p>
            <a:pPr lvl="1"/>
            <a:r>
              <a:rPr lang="en-US" dirty="0" smtClean="0"/>
              <a:t>We must always see to understand the whole truth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Heed What You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 4:23-25</a:t>
            </a:r>
          </a:p>
          <a:p>
            <a:pPr lvl="1"/>
            <a:r>
              <a:rPr lang="en-US" dirty="0" smtClean="0"/>
              <a:t>Take heed what you hear</a:t>
            </a:r>
          </a:p>
          <a:p>
            <a:pPr lvl="1"/>
            <a:r>
              <a:rPr lang="en-US" dirty="0" smtClean="0"/>
              <a:t>Context is the same as Luke 8:18 – How much do you </a:t>
            </a:r>
            <a:r>
              <a:rPr lang="en-US" dirty="0" smtClean="0"/>
              <a:t>hear – Quality/completeness</a:t>
            </a:r>
            <a:endParaRPr lang="en-US" dirty="0" smtClean="0"/>
          </a:p>
          <a:p>
            <a:pPr lvl="1"/>
            <a:r>
              <a:rPr lang="en-US" dirty="0" smtClean="0"/>
              <a:t>We addressed completeness previously, but we must also concern ourselves with quality</a:t>
            </a:r>
            <a:endParaRPr lang="en-US" dirty="0" smtClean="0"/>
          </a:p>
          <a:p>
            <a:r>
              <a:rPr lang="en-US" dirty="0" smtClean="0"/>
              <a:t>Matthew </a:t>
            </a:r>
            <a:r>
              <a:rPr lang="en-US" dirty="0" smtClean="0"/>
              <a:t>17:4-5</a:t>
            </a:r>
            <a:endParaRPr lang="en-US" dirty="0" smtClean="0"/>
          </a:p>
          <a:p>
            <a:r>
              <a:rPr lang="en-US" dirty="0" smtClean="0"/>
              <a:t>1 Timothy 4:1-2, 2 Timothy 4:3</a:t>
            </a:r>
          </a:p>
          <a:p>
            <a:r>
              <a:rPr lang="en-US" dirty="0" smtClean="0"/>
              <a:t>2 Peter 1:19-21, Galatians 1:8-9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Sheep Hear His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</a:t>
            </a:r>
            <a:r>
              <a:rPr lang="en-US" dirty="0" smtClean="0"/>
              <a:t>10:1-18,24-30</a:t>
            </a:r>
            <a:endParaRPr lang="en-US" dirty="0" smtClean="0"/>
          </a:p>
          <a:p>
            <a:pPr lvl="1"/>
            <a:r>
              <a:rPr lang="en-US" dirty="0" smtClean="0"/>
              <a:t>Vs. 3 – the sheep hear his voice</a:t>
            </a:r>
          </a:p>
          <a:p>
            <a:pPr lvl="1"/>
            <a:r>
              <a:rPr lang="en-US" dirty="0" smtClean="0"/>
              <a:t>Vs. 4 – they follow him, they know his voice</a:t>
            </a:r>
          </a:p>
          <a:p>
            <a:pPr lvl="1"/>
            <a:r>
              <a:rPr lang="en-US" dirty="0" smtClean="0"/>
              <a:t>Vs. 5 – will not follow a stranger, they know not his voice</a:t>
            </a:r>
          </a:p>
          <a:p>
            <a:pPr lvl="1"/>
            <a:r>
              <a:rPr lang="en-US" dirty="0" smtClean="0"/>
              <a:t>Vs. 16 – other sheep shall hear my voice</a:t>
            </a:r>
          </a:p>
          <a:p>
            <a:pPr lvl="1"/>
            <a:r>
              <a:rPr lang="en-US" dirty="0" smtClean="0"/>
              <a:t>Vs. 27 – My sheep hear My voice, and I know them, and they follow </a:t>
            </a:r>
            <a:r>
              <a:rPr lang="en-US" dirty="0" smtClean="0"/>
              <a:t>Me</a:t>
            </a:r>
          </a:p>
          <a:p>
            <a:pPr lvl="1"/>
            <a:r>
              <a:rPr lang="en-US" dirty="0"/>
              <a:t>Hearing </a:t>
            </a:r>
            <a:r>
              <a:rPr lang="en-US" dirty="0" smtClean="0"/>
              <a:t>with understanding is how we will know these sheep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2033</TotalTime>
  <Words>661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Trebuchet MS</vt:lpstr>
      <vt:lpstr>Wingdings</vt:lpstr>
      <vt:lpstr>Wingdings 2</vt:lpstr>
      <vt:lpstr>Opulent</vt:lpstr>
      <vt:lpstr>Ears To Hear</vt:lpstr>
      <vt:lpstr>Parable Of The Sower</vt:lpstr>
      <vt:lpstr>Who Hath Ears To Hear Let Him Hear</vt:lpstr>
      <vt:lpstr>For Those That Hear</vt:lpstr>
      <vt:lpstr>Blessed Are Your Eyes &amp; Ears</vt:lpstr>
      <vt:lpstr>The Sower Explained</vt:lpstr>
      <vt:lpstr>Take Heed How You Hear</vt:lpstr>
      <vt:lpstr>Take Heed What You Hear</vt:lpstr>
      <vt:lpstr>His Sheep Hear His Voice</vt:lpstr>
      <vt:lpstr>How Can They Believe</vt:lpstr>
      <vt:lpstr>Hearing Is A Step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Ears To Hear</dc:title>
  <dc:creator>Justin Witt</dc:creator>
  <cp:lastModifiedBy>Justin Witt</cp:lastModifiedBy>
  <cp:revision>13</cp:revision>
  <cp:lastPrinted>2018-04-22T14:35:21Z</cp:lastPrinted>
  <dcterms:created xsi:type="dcterms:W3CDTF">2010-07-30T17:34:33Z</dcterms:created>
  <dcterms:modified xsi:type="dcterms:W3CDTF">2018-04-22T15:41:35Z</dcterms:modified>
</cp:coreProperties>
</file>